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833" r:id="rId5"/>
    <p:sldMasterId id="2147483835" r:id="rId6"/>
  </p:sldMasterIdLst>
  <p:notesMasterIdLst>
    <p:notesMasterId r:id="rId104"/>
  </p:notesMasterIdLst>
  <p:sldIdLst>
    <p:sldId id="256" r:id="rId7"/>
    <p:sldId id="3133" r:id="rId8"/>
    <p:sldId id="3195" r:id="rId9"/>
    <p:sldId id="3196" r:id="rId10"/>
    <p:sldId id="2763" r:id="rId11"/>
    <p:sldId id="3216" r:id="rId12"/>
    <p:sldId id="3123" r:id="rId13"/>
    <p:sldId id="3087" r:id="rId14"/>
    <p:sldId id="3099" r:id="rId15"/>
    <p:sldId id="3135" r:id="rId16"/>
    <p:sldId id="3200" r:id="rId17"/>
    <p:sldId id="3175" r:id="rId18"/>
    <p:sldId id="3192" r:id="rId19"/>
    <p:sldId id="3126" r:id="rId20"/>
    <p:sldId id="3158" r:id="rId21"/>
    <p:sldId id="3201" r:id="rId22"/>
    <p:sldId id="3164" r:id="rId23"/>
    <p:sldId id="267" r:id="rId24"/>
    <p:sldId id="2782" r:id="rId25"/>
    <p:sldId id="2783" r:id="rId26"/>
    <p:sldId id="3145" r:id="rId27"/>
    <p:sldId id="3147" r:id="rId28"/>
    <p:sldId id="3146" r:id="rId29"/>
    <p:sldId id="3008" r:id="rId30"/>
    <p:sldId id="3222" r:id="rId31"/>
    <p:sldId id="3009" r:id="rId32"/>
    <p:sldId id="3010" r:id="rId33"/>
    <p:sldId id="3011" r:id="rId34"/>
    <p:sldId id="3012" r:id="rId35"/>
    <p:sldId id="3205" r:id="rId36"/>
    <p:sldId id="3198" r:id="rId37"/>
    <p:sldId id="3013" r:id="rId38"/>
    <p:sldId id="3223" r:id="rId39"/>
    <p:sldId id="2990" r:id="rId40"/>
    <p:sldId id="3155" r:id="rId41"/>
    <p:sldId id="3143" r:id="rId42"/>
    <p:sldId id="3197" r:id="rId43"/>
    <p:sldId id="3202" r:id="rId44"/>
    <p:sldId id="3366" r:id="rId45"/>
    <p:sldId id="3367" r:id="rId46"/>
    <p:sldId id="278" r:id="rId47"/>
    <p:sldId id="2238" r:id="rId48"/>
    <p:sldId id="2245" r:id="rId49"/>
    <p:sldId id="2239" r:id="rId50"/>
    <p:sldId id="2241" r:id="rId51"/>
    <p:sldId id="2242" r:id="rId52"/>
    <p:sldId id="2251" r:id="rId53"/>
    <p:sldId id="2252" r:id="rId54"/>
    <p:sldId id="3208" r:id="rId55"/>
    <p:sldId id="2127" r:id="rId56"/>
    <p:sldId id="3194" r:id="rId57"/>
    <p:sldId id="3239" r:id="rId58"/>
    <p:sldId id="3226" r:id="rId59"/>
    <p:sldId id="3229" r:id="rId60"/>
    <p:sldId id="3295" r:id="rId61"/>
    <p:sldId id="3296" r:id="rId62"/>
    <p:sldId id="3297" r:id="rId63"/>
    <p:sldId id="3298" r:id="rId64"/>
    <p:sldId id="3255" r:id="rId65"/>
    <p:sldId id="3258" r:id="rId66"/>
    <p:sldId id="3290" r:id="rId67"/>
    <p:sldId id="3289" r:id="rId68"/>
    <p:sldId id="3288" r:id="rId69"/>
    <p:sldId id="3287" r:id="rId70"/>
    <p:sldId id="3370" r:id="rId71"/>
    <p:sldId id="3276" r:id="rId72"/>
    <p:sldId id="3283" r:id="rId73"/>
    <p:sldId id="3274" r:id="rId74"/>
    <p:sldId id="3278" r:id="rId75"/>
    <p:sldId id="3279" r:id="rId76"/>
    <p:sldId id="3280" r:id="rId77"/>
    <p:sldId id="3271" r:id="rId78"/>
    <p:sldId id="3362" r:id="rId79"/>
    <p:sldId id="3282" r:id="rId80"/>
    <p:sldId id="3212" r:id="rId81"/>
    <p:sldId id="3131" r:id="rId82"/>
    <p:sldId id="3140" r:id="rId83"/>
    <p:sldId id="3141" r:id="rId84"/>
    <p:sldId id="3001" r:id="rId85"/>
    <p:sldId id="3002" r:id="rId86"/>
    <p:sldId id="2997" r:id="rId87"/>
    <p:sldId id="2998" r:id="rId88"/>
    <p:sldId id="2988" r:id="rId89"/>
    <p:sldId id="3171" r:id="rId90"/>
    <p:sldId id="3006" r:id="rId91"/>
    <p:sldId id="3005" r:id="rId92"/>
    <p:sldId id="3213" r:id="rId93"/>
    <p:sldId id="3374" r:id="rId94"/>
    <p:sldId id="3375" r:id="rId95"/>
    <p:sldId id="3214" r:id="rId96"/>
    <p:sldId id="3376" r:id="rId97"/>
    <p:sldId id="3187" r:id="rId98"/>
    <p:sldId id="3371" r:id="rId99"/>
    <p:sldId id="3372" r:id="rId100"/>
    <p:sldId id="3373" r:id="rId101"/>
    <p:sldId id="3209" r:id="rId102"/>
    <p:sldId id="3364" r:id="rId103"/>
  </p:sldIdLst>
  <p:sldSz cx="9144000" cy="5143500" type="screen16x9"/>
  <p:notesSz cx="6858000" cy="9144000"/>
  <p:embeddedFontLst>
    <p:embeddedFont>
      <p:font typeface="Book Antiqua" panose="020B0604020202020204" charset="0"/>
      <p:regular r:id="rId105"/>
      <p:bold r:id="rId106"/>
      <p:italic r:id="rId107"/>
      <p:boldItalic r:id="rId108"/>
    </p:embeddedFont>
    <p:embeddedFont>
      <p:font typeface="Corbel" panose="020B0503020204020204" pitchFamily="34" charset="0"/>
      <p:regular r:id="rId109"/>
      <p:bold r:id="rId110"/>
      <p:italic r:id="rId111"/>
      <p:boldItalic r:id="rId112"/>
    </p:embeddedFont>
    <p:embeddedFont>
      <p:font typeface="Franklin Gothic" panose="020B0604020202020204" charset="0"/>
      <p:regular r:id="rId113"/>
      <p:bold r:id="rId114"/>
      <p:italic r:id="rId115"/>
      <p:boldItalic r:id="rId116"/>
    </p:embeddedFont>
    <p:embeddedFont>
      <p:font typeface="Franklin Gothic Book" panose="020B0604020202020204" charset="0"/>
      <p:regular r:id="rId117"/>
      <p:italic r:id="rId118"/>
    </p:embeddedFont>
    <p:embeddedFont>
      <p:font typeface="Franklin Gothic Demi" panose="020B0604020202020204" charset="0"/>
      <p:regular r:id="rId119"/>
      <p:bold r:id="rId120"/>
      <p:italic r:id="rId121"/>
      <p:boldItalic r:id="rId122"/>
    </p:embeddedFont>
    <p:embeddedFont>
      <p:font typeface="Helvetica" panose="020B0604020202020204" pitchFamily="34" charset="0"/>
      <p:regular r:id="rId123"/>
      <p:bold r:id="rId124"/>
      <p:italic r:id="rId125"/>
      <p:boldItalic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F2E024-D35B-CBCB-073B-15400E590F61}" name="Dan Chelsky" initials="DC" userId="S::dchelsky@uw.edu::4a3e0669-51f0-4171-86b4-efd1804d5070" providerId="AD"/>
  <p188:author id="{D742ED28-DC90-720F-E844-7EB5CADE8721}" name="Justin A. Sanders" initials="JS" userId="S::jsander1@uw.edu::d0237363-593e-4c70-a9c2-dd207698e892" providerId="AD"/>
  <p188:author id="{B2C5F849-6363-96A9-EE8C-92A3468EEB3D}" name="Paul Rudnick" initials="PR" userId="dba31c6dbce757e1" providerId="Windows Live"/>
  <p188:author id="{AA17E95F-233B-1CC5-F3DC-B749FB50366C}" name="Chris Wu" initials="CW" userId="0157f9399ad9db35" providerId="Windows Live"/>
  <p188:author id="{033AA3C5-B700-1C80-B40B-E06C83E7E3E3}" name="Michael MacCoss" initials="MM" userId="S::maccoss@uw.edu::afbd1c96-5255-4d89-b6b4-1a00a15797b0" providerId="AD"/>
  <p188:author id="{69B2B0CC-7C83-9F25-07F4-05CBFE28A437}" name="Paul A Rudnick" initials="" userId="S::rudnickp@uw.edu::c1112917-a708-463b-8e96-368b86f20e38" providerId="AD"/>
  <p188:author id="{694971D4-6E03-FA7A-DA00-77E3E298194B}" name="chriscwu" initials="c" userId="S::chriscwu@uw.edu::5bd1b6c8-ca89-4cb0-9b88-faf7fd4eab4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5DB58-EF9E-4EA3-AD9F-134FD054D6CF}" v="3097" dt="2026-01-21T12:31:27.985"/>
    <p1510:client id="{F5E8E6FB-B5D4-4858-ACF7-25F8EACDE9B3}" v="3967" dt="2026-01-21T13:37:28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3.fntdata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6" Type="http://schemas.openxmlformats.org/officeDocument/2006/relationships/slide" Target="slides/slide10.xml"/><Relationship Id="rId107" Type="http://schemas.openxmlformats.org/officeDocument/2006/relationships/font" Target="fonts/font3.fntdata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font" Target="fonts/font19.fntdata"/><Relationship Id="rId12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font" Target="fonts/font9.fntdata"/><Relationship Id="rId118" Type="http://schemas.openxmlformats.org/officeDocument/2006/relationships/font" Target="fonts/font14.fntdata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font" Target="fonts/font4.fntdata"/><Relationship Id="rId124" Type="http://schemas.openxmlformats.org/officeDocument/2006/relationships/font" Target="fonts/font20.fntdata"/><Relationship Id="rId129" Type="http://schemas.openxmlformats.org/officeDocument/2006/relationships/theme" Target="theme/theme1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font" Target="fonts/font10.fntdata"/><Relationship Id="rId119" Type="http://schemas.openxmlformats.org/officeDocument/2006/relationships/font" Target="fonts/font15.fntdata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tableStyles" Target="tableStyles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font" Target="fonts/font5.fntdata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notesMaster" Target="notesMasters/notesMaster1.xml"/><Relationship Id="rId120" Type="http://schemas.openxmlformats.org/officeDocument/2006/relationships/font" Target="fonts/font16.fntdata"/><Relationship Id="rId125" Type="http://schemas.openxmlformats.org/officeDocument/2006/relationships/font" Target="fonts/font21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131" Type="http://schemas.microsoft.com/office/2016/11/relationships/changesInfo" Target="changesInfos/changesInfo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font" Target="fonts/font1.fntdata"/><Relationship Id="rId126" Type="http://schemas.openxmlformats.org/officeDocument/2006/relationships/font" Target="fonts/font22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font" Target="fonts/font17.fntdata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font" Target="fonts/font12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font" Target="fonts/font7.fntdata"/><Relationship Id="rId132" Type="http://schemas.microsoft.com/office/2015/10/relationships/revisionInfo" Target="revisionInfo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font" Target="fonts/font2.fntdata"/><Relationship Id="rId12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font" Target="fonts/font8.fntdata"/><Relationship Id="rId133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cwu" userId="5bd1b6c8-ca89-4cb0-9b88-faf7fd4eab42" providerId="ADAL" clId="{9B92C08E-FA88-420F-A2BD-70D36C18D742}"/>
    <pc:docChg chg="undo custSel addSld delSld modSld sldOrd">
      <pc:chgData name="chriscwu" userId="5bd1b6c8-ca89-4cb0-9b88-faf7fd4eab42" providerId="ADAL" clId="{9B92C08E-FA88-420F-A2BD-70D36C18D742}" dt="2026-01-21T12:31:27.985" v="4787" actId="1076"/>
      <pc:docMkLst>
        <pc:docMk/>
      </pc:docMkLst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2656135692" sldId="257"/>
        </pc:sldMkLst>
      </pc:sldChg>
      <pc:sldChg chg="add">
        <pc:chgData name="chriscwu" userId="5bd1b6c8-ca89-4cb0-9b88-faf7fd4eab42" providerId="ADAL" clId="{9B92C08E-FA88-420F-A2BD-70D36C18D742}" dt="2026-01-21T01:32:02.325" v="3348"/>
        <pc:sldMkLst>
          <pc:docMk/>
          <pc:sldMk cId="4029176940" sldId="258"/>
        </pc:sldMkLst>
      </pc:sldChg>
      <pc:sldChg chg="add">
        <pc:chgData name="chriscwu" userId="5bd1b6c8-ca89-4cb0-9b88-faf7fd4eab42" providerId="ADAL" clId="{9B92C08E-FA88-420F-A2BD-70D36C18D742}" dt="2026-01-21T01:32:02.325" v="3348"/>
        <pc:sldMkLst>
          <pc:docMk/>
          <pc:sldMk cId="878180038" sldId="259"/>
        </pc:sldMkLst>
      </pc:sldChg>
      <pc:sldChg chg="modSp mod">
        <pc:chgData name="chriscwu" userId="5bd1b6c8-ca89-4cb0-9b88-faf7fd4eab42" providerId="ADAL" clId="{9B92C08E-FA88-420F-A2BD-70D36C18D742}" dt="2026-01-21T12:13:22.697" v="4699" actId="1036"/>
        <pc:sldMkLst>
          <pc:docMk/>
          <pc:sldMk cId="0" sldId="267"/>
        </pc:sldMkLst>
        <pc:spChg chg="mod">
          <ac:chgData name="chriscwu" userId="5bd1b6c8-ca89-4cb0-9b88-faf7fd4eab42" providerId="ADAL" clId="{9B92C08E-FA88-420F-A2BD-70D36C18D742}" dt="2026-01-21T12:13:22.697" v="4699" actId="1036"/>
          <ac:spMkLst>
            <pc:docMk/>
            <pc:sldMk cId="0" sldId="267"/>
            <ac:spMk id="339" creationId="{00000000-0000-0000-0000-000000000000}"/>
          </ac:spMkLst>
        </pc:spChg>
      </pc:sldChg>
      <pc:sldChg chg="modSp mod">
        <pc:chgData name="chriscwu" userId="5bd1b6c8-ca89-4cb0-9b88-faf7fd4eab42" providerId="ADAL" clId="{9B92C08E-FA88-420F-A2BD-70D36C18D742}" dt="2026-01-21T12:04:57.346" v="4669" actId="207"/>
        <pc:sldMkLst>
          <pc:docMk/>
          <pc:sldMk cId="727522502" sldId="2763"/>
        </pc:sldMkLst>
        <pc:spChg chg="mod">
          <ac:chgData name="chriscwu" userId="5bd1b6c8-ca89-4cb0-9b88-faf7fd4eab42" providerId="ADAL" clId="{9B92C08E-FA88-420F-A2BD-70D36C18D742}" dt="2026-01-21T12:04:57.346" v="4669" actId="207"/>
          <ac:spMkLst>
            <pc:docMk/>
            <pc:sldMk cId="727522502" sldId="2763"/>
            <ac:spMk id="6" creationId="{DFD7EFC9-E523-2141-0613-EC72E1F88831}"/>
          </ac:spMkLst>
        </pc:spChg>
        <pc:spChg chg="mod">
          <ac:chgData name="chriscwu" userId="5bd1b6c8-ca89-4cb0-9b88-faf7fd4eab42" providerId="ADAL" clId="{9B92C08E-FA88-420F-A2BD-70D36C18D742}" dt="2026-01-21T12:04:48.726" v="4667" actId="207"/>
          <ac:spMkLst>
            <pc:docMk/>
            <pc:sldMk cId="727522502" sldId="2763"/>
            <ac:spMk id="7" creationId="{A773DC30-B1F2-36CF-F935-2591558612E6}"/>
          </ac:spMkLst>
        </pc:spChg>
        <pc:spChg chg="mod">
          <ac:chgData name="chriscwu" userId="5bd1b6c8-ca89-4cb0-9b88-faf7fd4eab42" providerId="ADAL" clId="{9B92C08E-FA88-420F-A2BD-70D36C18D742}" dt="2026-01-21T12:04:54.513" v="4668" actId="207"/>
          <ac:spMkLst>
            <pc:docMk/>
            <pc:sldMk cId="727522502" sldId="2763"/>
            <ac:spMk id="11" creationId="{883B4A4E-8C94-AA82-72A6-B4D9FF14AC7E}"/>
          </ac:spMkLst>
        </pc:spChg>
      </pc:sldChg>
      <pc:sldChg chg="add">
        <pc:chgData name="chriscwu" userId="5bd1b6c8-ca89-4cb0-9b88-faf7fd4eab42" providerId="ADAL" clId="{9B92C08E-FA88-420F-A2BD-70D36C18D742}" dt="2026-01-20T14:40:55.486" v="610"/>
        <pc:sldMkLst>
          <pc:docMk/>
          <pc:sldMk cId="3307969304" sldId="2990"/>
        </pc:sldMkLst>
      </pc:sldChg>
      <pc:sldChg chg="modSp add mod">
        <pc:chgData name="chriscwu" userId="5bd1b6c8-ca89-4cb0-9b88-faf7fd4eab42" providerId="ADAL" clId="{9B92C08E-FA88-420F-A2BD-70D36C18D742}" dt="2026-01-21T12:17:25.322" v="4707" actId="113"/>
        <pc:sldMkLst>
          <pc:docMk/>
          <pc:sldMk cId="2737718413" sldId="3008"/>
        </pc:sldMkLst>
        <pc:spChg chg="mod">
          <ac:chgData name="chriscwu" userId="5bd1b6c8-ca89-4cb0-9b88-faf7fd4eab42" providerId="ADAL" clId="{9B92C08E-FA88-420F-A2BD-70D36C18D742}" dt="2026-01-21T12:17:25.322" v="4707" actId="113"/>
          <ac:spMkLst>
            <pc:docMk/>
            <pc:sldMk cId="2737718413" sldId="3008"/>
            <ac:spMk id="5" creationId="{E642AABC-5E91-809C-CF15-CA54C6BEF8C4}"/>
          </ac:spMkLst>
        </pc:spChg>
      </pc:sldChg>
      <pc:sldChg chg="modSp add mod">
        <pc:chgData name="chriscwu" userId="5bd1b6c8-ca89-4cb0-9b88-faf7fd4eab42" providerId="ADAL" clId="{9B92C08E-FA88-420F-A2BD-70D36C18D742}" dt="2026-01-21T12:18:25.827" v="4710" actId="255"/>
        <pc:sldMkLst>
          <pc:docMk/>
          <pc:sldMk cId="1192873382" sldId="3009"/>
        </pc:sldMkLst>
        <pc:spChg chg="mod">
          <ac:chgData name="chriscwu" userId="5bd1b6c8-ca89-4cb0-9b88-faf7fd4eab42" providerId="ADAL" clId="{9B92C08E-FA88-420F-A2BD-70D36C18D742}" dt="2026-01-21T12:18:25.827" v="4710" actId="255"/>
          <ac:spMkLst>
            <pc:docMk/>
            <pc:sldMk cId="1192873382" sldId="3009"/>
            <ac:spMk id="4" creationId="{6AA1B73C-0657-AB09-1B6D-665A96C24398}"/>
          </ac:spMkLst>
        </pc:spChg>
      </pc:sldChg>
      <pc:sldChg chg="modSp add mod">
        <pc:chgData name="chriscwu" userId="5bd1b6c8-ca89-4cb0-9b88-faf7fd4eab42" providerId="ADAL" clId="{9B92C08E-FA88-420F-A2BD-70D36C18D742}" dt="2026-01-21T12:18:47.483" v="4712" actId="255"/>
        <pc:sldMkLst>
          <pc:docMk/>
          <pc:sldMk cId="2086171853" sldId="3010"/>
        </pc:sldMkLst>
        <pc:spChg chg="mod">
          <ac:chgData name="chriscwu" userId="5bd1b6c8-ca89-4cb0-9b88-faf7fd4eab42" providerId="ADAL" clId="{9B92C08E-FA88-420F-A2BD-70D36C18D742}" dt="2026-01-21T12:18:47.483" v="4712" actId="255"/>
          <ac:spMkLst>
            <pc:docMk/>
            <pc:sldMk cId="2086171853" sldId="3010"/>
            <ac:spMk id="4" creationId="{E4AC681E-42F3-2897-5785-D58A49DF0DCD}"/>
          </ac:spMkLst>
        </pc:spChg>
      </pc:sldChg>
      <pc:sldChg chg="add">
        <pc:chgData name="chriscwu" userId="5bd1b6c8-ca89-4cb0-9b88-faf7fd4eab42" providerId="ADAL" clId="{9B92C08E-FA88-420F-A2BD-70D36C18D742}" dt="2026-01-20T14:40:55.486" v="610"/>
        <pc:sldMkLst>
          <pc:docMk/>
          <pc:sldMk cId="1441743659" sldId="3011"/>
        </pc:sldMkLst>
      </pc:sldChg>
      <pc:sldChg chg="add">
        <pc:chgData name="chriscwu" userId="5bd1b6c8-ca89-4cb0-9b88-faf7fd4eab42" providerId="ADAL" clId="{9B92C08E-FA88-420F-A2BD-70D36C18D742}" dt="2026-01-20T14:40:55.486" v="610"/>
        <pc:sldMkLst>
          <pc:docMk/>
          <pc:sldMk cId="515957469" sldId="3012"/>
        </pc:sldMkLst>
      </pc:sldChg>
      <pc:sldChg chg="add">
        <pc:chgData name="chriscwu" userId="5bd1b6c8-ca89-4cb0-9b88-faf7fd4eab42" providerId="ADAL" clId="{9B92C08E-FA88-420F-A2BD-70D36C18D742}" dt="2026-01-20T14:40:55.486" v="610"/>
        <pc:sldMkLst>
          <pc:docMk/>
          <pc:sldMk cId="1464039924" sldId="3013"/>
        </pc:sldMkLst>
      </pc:sldChg>
      <pc:sldChg chg="modSp mod">
        <pc:chgData name="chriscwu" userId="5bd1b6c8-ca89-4cb0-9b88-faf7fd4eab42" providerId="ADAL" clId="{9B92C08E-FA88-420F-A2BD-70D36C18D742}" dt="2026-01-20T14:24:35.038" v="373" actId="20577"/>
        <pc:sldMkLst>
          <pc:docMk/>
          <pc:sldMk cId="2697466440" sldId="3087"/>
        </pc:sldMkLst>
        <pc:spChg chg="mod">
          <ac:chgData name="chriscwu" userId="5bd1b6c8-ca89-4cb0-9b88-faf7fd4eab42" providerId="ADAL" clId="{9B92C08E-FA88-420F-A2BD-70D36C18D742}" dt="2026-01-20T14:24:35.038" v="373" actId="20577"/>
          <ac:spMkLst>
            <pc:docMk/>
            <pc:sldMk cId="2697466440" sldId="3087"/>
            <ac:spMk id="3" creationId="{5EDD4169-86A3-B9D3-0571-5A96DF053297}"/>
          </ac:spMkLst>
        </pc:spChg>
        <pc:spChg chg="mod">
          <ac:chgData name="chriscwu" userId="5bd1b6c8-ca89-4cb0-9b88-faf7fd4eab42" providerId="ADAL" clId="{9B92C08E-FA88-420F-A2BD-70D36C18D742}" dt="2026-01-20T14:24:26.367" v="367" actId="20577"/>
          <ac:spMkLst>
            <pc:docMk/>
            <pc:sldMk cId="2697466440" sldId="3087"/>
            <ac:spMk id="4" creationId="{33203D69-7F47-2EC0-68A7-186513D56611}"/>
          </ac:spMkLst>
        </pc:spChg>
        <pc:spChg chg="mod">
          <ac:chgData name="chriscwu" userId="5bd1b6c8-ca89-4cb0-9b88-faf7fd4eab42" providerId="ADAL" clId="{9B92C08E-FA88-420F-A2BD-70D36C18D742}" dt="2026-01-20T14:24:32.375" v="371" actId="20577"/>
          <ac:spMkLst>
            <pc:docMk/>
            <pc:sldMk cId="2697466440" sldId="3087"/>
            <ac:spMk id="7" creationId="{A15BE2D6-1ABB-0718-4A77-BDE54976C478}"/>
          </ac:spMkLst>
        </pc:spChg>
      </pc:sldChg>
      <pc:sldChg chg="modSp mod">
        <pc:chgData name="chriscwu" userId="5bd1b6c8-ca89-4cb0-9b88-faf7fd4eab42" providerId="ADAL" clId="{9B92C08E-FA88-420F-A2BD-70D36C18D742}" dt="2026-01-21T12:07:42.183" v="4680" actId="1035"/>
        <pc:sldMkLst>
          <pc:docMk/>
          <pc:sldMk cId="2600950886" sldId="3099"/>
        </pc:sldMkLst>
        <pc:spChg chg="mod">
          <ac:chgData name="chriscwu" userId="5bd1b6c8-ca89-4cb0-9b88-faf7fd4eab42" providerId="ADAL" clId="{9B92C08E-FA88-420F-A2BD-70D36C18D742}" dt="2026-01-21T12:07:42.183" v="4680" actId="1035"/>
          <ac:spMkLst>
            <pc:docMk/>
            <pc:sldMk cId="2600950886" sldId="3099"/>
            <ac:spMk id="3" creationId="{DCBA4AAF-589F-A9AE-306A-5127C403AADB}"/>
          </ac:spMkLst>
        </pc:spChg>
        <pc:spChg chg="mod">
          <ac:chgData name="chriscwu" userId="5bd1b6c8-ca89-4cb0-9b88-faf7fd4eab42" providerId="ADAL" clId="{9B92C08E-FA88-420F-A2BD-70D36C18D742}" dt="2026-01-20T14:24:43.964" v="377" actId="20577"/>
          <ac:spMkLst>
            <pc:docMk/>
            <pc:sldMk cId="2600950886" sldId="3099"/>
            <ac:spMk id="6" creationId="{BA140D9E-8229-395F-F95D-2F4B122900AF}"/>
          </ac:spMkLst>
        </pc:spChg>
        <pc:spChg chg="mod">
          <ac:chgData name="chriscwu" userId="5bd1b6c8-ca89-4cb0-9b88-faf7fd4eab42" providerId="ADAL" clId="{9B92C08E-FA88-420F-A2BD-70D36C18D742}" dt="2026-01-20T14:24:49.991" v="381" actId="20577"/>
          <ac:spMkLst>
            <pc:docMk/>
            <pc:sldMk cId="2600950886" sldId="3099"/>
            <ac:spMk id="11" creationId="{C7231353-85FD-0C4B-CBDC-4C88DDF13051}"/>
          </ac:spMkLst>
        </pc:spChg>
      </pc:sldChg>
      <pc:sldChg chg="modSp mod ord">
        <pc:chgData name="chriscwu" userId="5bd1b6c8-ca89-4cb0-9b88-faf7fd4eab42" providerId="ADAL" clId="{9B92C08E-FA88-420F-A2BD-70D36C18D742}" dt="2026-01-21T12:11:50.174" v="4690" actId="14100"/>
        <pc:sldMkLst>
          <pc:docMk/>
          <pc:sldMk cId="4097111817" sldId="3126"/>
        </pc:sldMkLst>
        <pc:spChg chg="mod">
          <ac:chgData name="chriscwu" userId="5bd1b6c8-ca89-4cb0-9b88-faf7fd4eab42" providerId="ADAL" clId="{9B92C08E-FA88-420F-A2BD-70D36C18D742}" dt="2026-01-21T12:11:50.174" v="4690" actId="14100"/>
          <ac:spMkLst>
            <pc:docMk/>
            <pc:sldMk cId="4097111817" sldId="3126"/>
            <ac:spMk id="3" creationId="{68D15C91-C9D8-5BB9-2BB3-42D8F3519CFA}"/>
          </ac:spMkLst>
        </pc:spChg>
        <pc:spChg chg="mod">
          <ac:chgData name="chriscwu" userId="5bd1b6c8-ca89-4cb0-9b88-faf7fd4eab42" providerId="ADAL" clId="{9B92C08E-FA88-420F-A2BD-70D36C18D742}" dt="2026-01-21T12:10:29.783" v="4684" actId="20577"/>
          <ac:spMkLst>
            <pc:docMk/>
            <pc:sldMk cId="4097111817" sldId="3126"/>
            <ac:spMk id="7" creationId="{BCD7CD91-AB10-A6A9-C821-D85178DED4C5}"/>
          </ac:spMkLst>
        </pc:spChg>
        <pc:spChg chg="mod">
          <ac:chgData name="chriscwu" userId="5bd1b6c8-ca89-4cb0-9b88-faf7fd4eab42" providerId="ADAL" clId="{9B92C08E-FA88-420F-A2BD-70D36C18D742}" dt="2026-01-21T12:10:37.894" v="4686" actId="20577"/>
          <ac:spMkLst>
            <pc:docMk/>
            <pc:sldMk cId="4097111817" sldId="3126"/>
            <ac:spMk id="10" creationId="{8CC46C98-ABEB-21AC-ECD7-D326A84CA7D1}"/>
          </ac:spMkLst>
        </pc:spChg>
      </pc:sldChg>
      <pc:sldChg chg="modSp mod">
        <pc:chgData name="chriscwu" userId="5bd1b6c8-ca89-4cb0-9b88-faf7fd4eab42" providerId="ADAL" clId="{9B92C08E-FA88-420F-A2BD-70D36C18D742}" dt="2026-01-20T14:30:56.943" v="421" actId="20577"/>
        <pc:sldMkLst>
          <pc:docMk/>
          <pc:sldMk cId="3607812249" sldId="3145"/>
        </pc:sldMkLst>
        <pc:spChg chg="mod">
          <ac:chgData name="chriscwu" userId="5bd1b6c8-ca89-4cb0-9b88-faf7fd4eab42" providerId="ADAL" clId="{9B92C08E-FA88-420F-A2BD-70D36C18D742}" dt="2026-01-20T14:30:56.943" v="421" actId="20577"/>
          <ac:spMkLst>
            <pc:docMk/>
            <pc:sldMk cId="3607812249" sldId="3145"/>
            <ac:spMk id="6" creationId="{576DA375-837E-6FB5-E582-2DF9394E4F82}"/>
          </ac:spMkLst>
        </pc:spChg>
      </pc:sldChg>
      <pc:sldChg chg="modSp mod ord">
        <pc:chgData name="chriscwu" userId="5bd1b6c8-ca89-4cb0-9b88-faf7fd4eab42" providerId="ADAL" clId="{9B92C08E-FA88-420F-A2BD-70D36C18D742}" dt="2026-01-21T12:16:59.931" v="4703" actId="1035"/>
        <pc:sldMkLst>
          <pc:docMk/>
          <pc:sldMk cId="684563980" sldId="3146"/>
        </pc:sldMkLst>
        <pc:spChg chg="mod">
          <ac:chgData name="chriscwu" userId="5bd1b6c8-ca89-4cb0-9b88-faf7fd4eab42" providerId="ADAL" clId="{9B92C08E-FA88-420F-A2BD-70D36C18D742}" dt="2026-01-21T12:16:59.931" v="4703" actId="1035"/>
          <ac:spMkLst>
            <pc:docMk/>
            <pc:sldMk cId="684563980" sldId="3146"/>
            <ac:spMk id="6" creationId="{AEDB0BC0-D473-292E-E2AD-EB04D4BEA180}"/>
          </ac:spMkLst>
        </pc:spChg>
      </pc:sldChg>
      <pc:sldChg chg="modSp add mod">
        <pc:chgData name="chriscwu" userId="5bd1b6c8-ca89-4cb0-9b88-faf7fd4eab42" providerId="ADAL" clId="{9B92C08E-FA88-420F-A2BD-70D36C18D742}" dt="2026-01-21T12:11:20.604" v="4688" actId="113"/>
        <pc:sldMkLst>
          <pc:docMk/>
          <pc:sldMk cId="1747103241" sldId="3164"/>
        </pc:sldMkLst>
        <pc:spChg chg="mod">
          <ac:chgData name="chriscwu" userId="5bd1b6c8-ca89-4cb0-9b88-faf7fd4eab42" providerId="ADAL" clId="{9B92C08E-FA88-420F-A2BD-70D36C18D742}" dt="2026-01-21T12:11:20.604" v="4688" actId="113"/>
          <ac:spMkLst>
            <pc:docMk/>
            <pc:sldMk cId="1747103241" sldId="3164"/>
            <ac:spMk id="3" creationId="{367982B7-9455-C0A8-9FE0-8E423EFB2AA8}"/>
          </ac:spMkLst>
        </pc:spChg>
      </pc:sldChg>
      <pc:sldChg chg="addSp delSp modSp mod">
        <pc:chgData name="chriscwu" userId="5bd1b6c8-ca89-4cb0-9b88-faf7fd4eab42" providerId="ADAL" clId="{9B92C08E-FA88-420F-A2BD-70D36C18D742}" dt="2026-01-20T18:40:32.565" v="2473" actId="1038"/>
        <pc:sldMkLst>
          <pc:docMk/>
          <pc:sldMk cId="3683140262" sldId="3187"/>
        </pc:sldMkLst>
        <pc:spChg chg="add mod">
          <ac:chgData name="chriscwu" userId="5bd1b6c8-ca89-4cb0-9b88-faf7fd4eab42" providerId="ADAL" clId="{9B92C08E-FA88-420F-A2BD-70D36C18D742}" dt="2026-01-20T18:23:12.681" v="1878"/>
          <ac:spMkLst>
            <pc:docMk/>
            <pc:sldMk cId="3683140262" sldId="3187"/>
            <ac:spMk id="6" creationId="{C1F7DA25-096D-8C21-9878-675850E1D7FC}"/>
          </ac:spMkLst>
        </pc:spChg>
        <pc:spChg chg="mod">
          <ac:chgData name="chriscwu" userId="5bd1b6c8-ca89-4cb0-9b88-faf7fd4eab42" providerId="ADAL" clId="{9B92C08E-FA88-420F-A2BD-70D36C18D742}" dt="2026-01-20T18:23:40.593" v="1881"/>
          <ac:spMkLst>
            <pc:docMk/>
            <pc:sldMk cId="3683140262" sldId="3187"/>
            <ac:spMk id="7" creationId="{EBEE21C4-8F76-2DAA-A608-1EB9E4AD602F}"/>
          </ac:spMkLst>
        </pc:spChg>
        <pc:spChg chg="add mod">
          <ac:chgData name="chriscwu" userId="5bd1b6c8-ca89-4cb0-9b88-faf7fd4eab42" providerId="ADAL" clId="{9B92C08E-FA88-420F-A2BD-70D36C18D742}" dt="2026-01-20T18:23:40.593" v="1881"/>
          <ac:spMkLst>
            <pc:docMk/>
            <pc:sldMk cId="3683140262" sldId="3187"/>
            <ac:spMk id="8" creationId="{034F4C87-C58B-3352-AF54-B8A68FE647A7}"/>
          </ac:spMkLst>
        </pc:spChg>
        <pc:spChg chg="mod">
          <ac:chgData name="chriscwu" userId="5bd1b6c8-ca89-4cb0-9b88-faf7fd4eab42" providerId="ADAL" clId="{9B92C08E-FA88-420F-A2BD-70D36C18D742}" dt="2026-01-20T18:23:40.593" v="1881"/>
          <ac:spMkLst>
            <pc:docMk/>
            <pc:sldMk cId="3683140262" sldId="3187"/>
            <ac:spMk id="17" creationId="{8EA3DE43-5B89-D768-4435-76B4900691D8}"/>
          </ac:spMkLst>
        </pc:spChg>
        <pc:spChg chg="mod">
          <ac:chgData name="chriscwu" userId="5bd1b6c8-ca89-4cb0-9b88-faf7fd4eab42" providerId="ADAL" clId="{9B92C08E-FA88-420F-A2BD-70D36C18D742}" dt="2026-01-20T18:23:40.593" v="1881"/>
          <ac:spMkLst>
            <pc:docMk/>
            <pc:sldMk cId="3683140262" sldId="3187"/>
            <ac:spMk id="18" creationId="{C6F7ACDC-6834-3C4D-8290-5B7FAA8FF0BD}"/>
          </ac:spMkLst>
        </pc:spChg>
        <pc:spChg chg="mod">
          <ac:chgData name="chriscwu" userId="5bd1b6c8-ca89-4cb0-9b88-faf7fd4eab42" providerId="ADAL" clId="{9B92C08E-FA88-420F-A2BD-70D36C18D742}" dt="2026-01-20T18:23:40.593" v="1881"/>
          <ac:spMkLst>
            <pc:docMk/>
            <pc:sldMk cId="3683140262" sldId="3187"/>
            <ac:spMk id="19" creationId="{391739CA-117E-5362-86F7-79E8051ECFF0}"/>
          </ac:spMkLst>
        </pc:spChg>
        <pc:spChg chg="add mod">
          <ac:chgData name="chriscwu" userId="5bd1b6c8-ca89-4cb0-9b88-faf7fd4eab42" providerId="ADAL" clId="{9B92C08E-FA88-420F-A2BD-70D36C18D742}" dt="2026-01-20T18:23:12.681" v="1878"/>
          <ac:spMkLst>
            <pc:docMk/>
            <pc:sldMk cId="3683140262" sldId="3187"/>
            <ac:spMk id="20" creationId="{F4AE7008-B1CC-B2CF-47BF-09BE593EA777}"/>
          </ac:spMkLst>
        </pc:spChg>
        <pc:spChg chg="add mod">
          <ac:chgData name="chriscwu" userId="5bd1b6c8-ca89-4cb0-9b88-faf7fd4eab42" providerId="ADAL" clId="{9B92C08E-FA88-420F-A2BD-70D36C18D742}" dt="2026-01-20T18:23:40.593" v="1881"/>
          <ac:spMkLst>
            <pc:docMk/>
            <pc:sldMk cId="3683140262" sldId="3187"/>
            <ac:spMk id="21" creationId="{C669F45C-AB81-2507-F2EE-1FB8806F5F7C}"/>
          </ac:spMkLst>
        </pc:spChg>
        <pc:spChg chg="add mod">
          <ac:chgData name="chriscwu" userId="5bd1b6c8-ca89-4cb0-9b88-faf7fd4eab42" providerId="ADAL" clId="{9B92C08E-FA88-420F-A2BD-70D36C18D742}" dt="2026-01-20T18:23:12.681" v="1878"/>
          <ac:spMkLst>
            <pc:docMk/>
            <pc:sldMk cId="3683140262" sldId="3187"/>
            <ac:spMk id="22" creationId="{9CEE720B-80B3-7672-CFC8-99A3B2DBE4B8}"/>
          </ac:spMkLst>
        </pc:spChg>
        <pc:spChg chg="add mod">
          <ac:chgData name="chriscwu" userId="5bd1b6c8-ca89-4cb0-9b88-faf7fd4eab42" providerId="ADAL" clId="{9B92C08E-FA88-420F-A2BD-70D36C18D742}" dt="2026-01-20T18:23:40.593" v="1881"/>
          <ac:spMkLst>
            <pc:docMk/>
            <pc:sldMk cId="3683140262" sldId="3187"/>
            <ac:spMk id="23" creationId="{86935B58-89E7-6A2A-F287-D6B4B16C1078}"/>
          </ac:spMkLst>
        </pc:spChg>
        <pc:spChg chg="add mod">
          <ac:chgData name="chriscwu" userId="5bd1b6c8-ca89-4cb0-9b88-faf7fd4eab42" providerId="ADAL" clId="{9B92C08E-FA88-420F-A2BD-70D36C18D742}" dt="2026-01-20T18:23:12.681" v="1878"/>
          <ac:spMkLst>
            <pc:docMk/>
            <pc:sldMk cId="3683140262" sldId="3187"/>
            <ac:spMk id="24" creationId="{674128F3-B5DC-7374-AB44-00EA5EC11250}"/>
          </ac:spMkLst>
        </pc:spChg>
        <pc:spChg chg="mod">
          <ac:chgData name="chriscwu" userId="5bd1b6c8-ca89-4cb0-9b88-faf7fd4eab42" providerId="ADAL" clId="{9B92C08E-FA88-420F-A2BD-70D36C18D742}" dt="2026-01-20T18:23:40.593" v="1881"/>
          <ac:spMkLst>
            <pc:docMk/>
            <pc:sldMk cId="3683140262" sldId="3187"/>
            <ac:spMk id="25" creationId="{EF7D77B3-A954-CBDD-8B25-D202430EC121}"/>
          </ac:spMkLst>
        </pc:spChg>
        <pc:spChg chg="add mod">
          <ac:chgData name="chriscwu" userId="5bd1b6c8-ca89-4cb0-9b88-faf7fd4eab42" providerId="ADAL" clId="{9B92C08E-FA88-420F-A2BD-70D36C18D742}" dt="2026-01-20T18:23:12.681" v="1878"/>
          <ac:spMkLst>
            <pc:docMk/>
            <pc:sldMk cId="3683140262" sldId="3187"/>
            <ac:spMk id="26" creationId="{50E38C9C-282E-14B4-9B5F-CF9B3BE28CB3}"/>
          </ac:spMkLst>
        </pc:spChg>
        <pc:spChg chg="add mod">
          <ac:chgData name="chriscwu" userId="5bd1b6c8-ca89-4cb0-9b88-faf7fd4eab42" providerId="ADAL" clId="{9B92C08E-FA88-420F-A2BD-70D36C18D742}" dt="2026-01-20T18:23:40.593" v="1881"/>
          <ac:spMkLst>
            <pc:docMk/>
            <pc:sldMk cId="3683140262" sldId="3187"/>
            <ac:spMk id="27" creationId="{0CCE4635-9B87-F1A0-749A-6129861357E2}"/>
          </ac:spMkLst>
        </pc:spChg>
        <pc:spChg chg="add mod">
          <ac:chgData name="chriscwu" userId="5bd1b6c8-ca89-4cb0-9b88-faf7fd4eab42" providerId="ADAL" clId="{9B92C08E-FA88-420F-A2BD-70D36C18D742}" dt="2026-01-20T18:23:40.593" v="1881"/>
          <ac:spMkLst>
            <pc:docMk/>
            <pc:sldMk cId="3683140262" sldId="3187"/>
            <ac:spMk id="28" creationId="{725076F1-71B5-3212-EBB7-08F48A58ABA7}"/>
          </ac:spMkLst>
        </pc:spChg>
        <pc:spChg chg="add del mod">
          <ac:chgData name="chriscwu" userId="5bd1b6c8-ca89-4cb0-9b88-faf7fd4eab42" providerId="ADAL" clId="{9B92C08E-FA88-420F-A2BD-70D36C18D742}" dt="2026-01-20T18:29:42.478" v="1898" actId="478"/>
          <ac:spMkLst>
            <pc:docMk/>
            <pc:sldMk cId="3683140262" sldId="3187"/>
            <ac:spMk id="30" creationId="{72BF205E-FBC0-2185-2815-32C4CAAE76CC}"/>
          </ac:spMkLst>
        </pc:spChg>
        <pc:spChg chg="add mod">
          <ac:chgData name="chriscwu" userId="5bd1b6c8-ca89-4cb0-9b88-faf7fd4eab42" providerId="ADAL" clId="{9B92C08E-FA88-420F-A2BD-70D36C18D742}" dt="2026-01-20T18:37:36.958" v="2380" actId="12789"/>
          <ac:spMkLst>
            <pc:docMk/>
            <pc:sldMk cId="3683140262" sldId="3187"/>
            <ac:spMk id="31" creationId="{5260B778-E184-E9F3-5A45-262B0B11F241}"/>
          </ac:spMkLst>
        </pc:spChg>
        <pc:spChg chg="add mod">
          <ac:chgData name="chriscwu" userId="5bd1b6c8-ca89-4cb0-9b88-faf7fd4eab42" providerId="ADAL" clId="{9B92C08E-FA88-420F-A2BD-70D36C18D742}" dt="2026-01-20T18:39:58.399" v="2452" actId="1076"/>
          <ac:spMkLst>
            <pc:docMk/>
            <pc:sldMk cId="3683140262" sldId="3187"/>
            <ac:spMk id="32" creationId="{80E8BCA9-20A8-71F7-91E7-0D12BC475D0B}"/>
          </ac:spMkLst>
        </pc:spChg>
        <pc:picChg chg="mod">
          <ac:chgData name="chriscwu" userId="5bd1b6c8-ca89-4cb0-9b88-faf7fd4eab42" providerId="ADAL" clId="{9B92C08E-FA88-420F-A2BD-70D36C18D742}" dt="2026-01-20T18:23:29.776" v="1880" actId="14100"/>
          <ac:picMkLst>
            <pc:docMk/>
            <pc:sldMk cId="3683140262" sldId="3187"/>
            <ac:picMk id="3" creationId="{37331AA9-7941-094E-206A-B08FFB0F2920}"/>
          </ac:picMkLst>
        </pc:picChg>
        <pc:picChg chg="mod modCrop">
          <ac:chgData name="chriscwu" userId="5bd1b6c8-ca89-4cb0-9b88-faf7fd4eab42" providerId="ADAL" clId="{9B92C08E-FA88-420F-A2BD-70D36C18D742}" dt="2026-01-20T18:37:36.958" v="2380" actId="12789"/>
          <ac:picMkLst>
            <pc:docMk/>
            <pc:sldMk cId="3683140262" sldId="3187"/>
            <ac:picMk id="11" creationId="{B87C7CCF-5ED2-A991-4C1C-D5D13E743E1A}"/>
          </ac:picMkLst>
        </pc:picChg>
        <pc:picChg chg="add mod modCrop">
          <ac:chgData name="chriscwu" userId="5bd1b6c8-ca89-4cb0-9b88-faf7fd4eab42" providerId="ADAL" clId="{9B92C08E-FA88-420F-A2BD-70D36C18D742}" dt="2026-01-20T18:40:32.565" v="2473" actId="1038"/>
          <ac:picMkLst>
            <pc:docMk/>
            <pc:sldMk cId="3683140262" sldId="3187"/>
            <ac:picMk id="29" creationId="{C8AAF072-247A-6D4C-D9DB-76E4D2A200B8}"/>
          </ac:picMkLst>
        </pc:picChg>
      </pc:sldChg>
      <pc:sldChg chg="modSp mod">
        <pc:chgData name="chriscwu" userId="5bd1b6c8-ca89-4cb0-9b88-faf7fd4eab42" providerId="ADAL" clId="{9B92C08E-FA88-420F-A2BD-70D36C18D742}" dt="2026-01-21T12:09:55.228" v="4682" actId="554"/>
        <pc:sldMkLst>
          <pc:docMk/>
          <pc:sldMk cId="1992843865" sldId="3192"/>
        </pc:sldMkLst>
        <pc:spChg chg="mod">
          <ac:chgData name="chriscwu" userId="5bd1b6c8-ca89-4cb0-9b88-faf7fd4eab42" providerId="ADAL" clId="{9B92C08E-FA88-420F-A2BD-70D36C18D742}" dt="2026-01-21T12:09:55.228" v="4682" actId="554"/>
          <ac:spMkLst>
            <pc:docMk/>
            <pc:sldMk cId="1992843865" sldId="3192"/>
            <ac:spMk id="11" creationId="{11ED7E0E-F6DC-4BFB-8A73-FD3805776348}"/>
          </ac:spMkLst>
        </pc:spChg>
        <pc:spChg chg="mod">
          <ac:chgData name="chriscwu" userId="5bd1b6c8-ca89-4cb0-9b88-faf7fd4eab42" providerId="ADAL" clId="{9B92C08E-FA88-420F-A2BD-70D36C18D742}" dt="2026-01-21T12:09:55.228" v="4682" actId="554"/>
          <ac:spMkLst>
            <pc:docMk/>
            <pc:sldMk cId="1992843865" sldId="3192"/>
            <ac:spMk id="12" creationId="{18B9023E-B05B-B8BB-EB98-AEA13938E01C}"/>
          </ac:spMkLst>
        </pc:spChg>
        <pc:spChg chg="mod">
          <ac:chgData name="chriscwu" userId="5bd1b6c8-ca89-4cb0-9b88-faf7fd4eab42" providerId="ADAL" clId="{9B92C08E-FA88-420F-A2BD-70D36C18D742}" dt="2026-01-21T12:09:48.270" v="4681" actId="554"/>
          <ac:spMkLst>
            <pc:docMk/>
            <pc:sldMk cId="1992843865" sldId="3192"/>
            <ac:spMk id="16" creationId="{259EA8F3-D1A7-1A1A-A248-C4D72E0D86EB}"/>
          </ac:spMkLst>
        </pc:spChg>
        <pc:spChg chg="mod">
          <ac:chgData name="chriscwu" userId="5bd1b6c8-ca89-4cb0-9b88-faf7fd4eab42" providerId="ADAL" clId="{9B92C08E-FA88-420F-A2BD-70D36C18D742}" dt="2026-01-21T12:09:48.270" v="4681" actId="554"/>
          <ac:spMkLst>
            <pc:docMk/>
            <pc:sldMk cId="1992843865" sldId="3192"/>
            <ac:spMk id="19" creationId="{7C1D7223-54A3-AC83-8354-7BF3A4533962}"/>
          </ac:spMkLst>
        </pc:spChg>
      </pc:sldChg>
      <pc:sldChg chg="modSp mod">
        <pc:chgData name="chriscwu" userId="5bd1b6c8-ca89-4cb0-9b88-faf7fd4eab42" providerId="ADAL" clId="{9B92C08E-FA88-420F-A2BD-70D36C18D742}" dt="2026-01-20T15:38:47.330" v="1817" actId="113"/>
        <pc:sldMkLst>
          <pc:docMk/>
          <pc:sldMk cId="2281497011" sldId="3194"/>
        </pc:sldMkLst>
        <pc:spChg chg="mod">
          <ac:chgData name="chriscwu" userId="5bd1b6c8-ca89-4cb0-9b88-faf7fd4eab42" providerId="ADAL" clId="{9B92C08E-FA88-420F-A2BD-70D36C18D742}" dt="2026-01-20T15:38:47.330" v="1817" actId="113"/>
          <ac:spMkLst>
            <pc:docMk/>
            <pc:sldMk cId="2281497011" sldId="3194"/>
            <ac:spMk id="3" creationId="{F7E80AB2-306B-F43F-FC8C-843060C2946A}"/>
          </ac:spMkLst>
        </pc:spChg>
      </pc:sldChg>
      <pc:sldChg chg="modSp mod modNotesTx">
        <pc:chgData name="chriscwu" userId="5bd1b6c8-ca89-4cb0-9b88-faf7fd4eab42" providerId="ADAL" clId="{9B92C08E-FA88-420F-A2BD-70D36C18D742}" dt="2026-01-20T05:05:07.601" v="75" actId="20577"/>
        <pc:sldMkLst>
          <pc:docMk/>
          <pc:sldMk cId="3644976989" sldId="3195"/>
        </pc:sldMkLst>
        <pc:spChg chg="mod">
          <ac:chgData name="chriscwu" userId="5bd1b6c8-ca89-4cb0-9b88-faf7fd4eab42" providerId="ADAL" clId="{9B92C08E-FA88-420F-A2BD-70D36C18D742}" dt="2026-01-20T05:03:54.936" v="13" actId="20577"/>
          <ac:spMkLst>
            <pc:docMk/>
            <pc:sldMk cId="3644976989" sldId="3195"/>
            <ac:spMk id="5" creationId="{54CE035B-6782-85F0-46CD-BE42365058AA}"/>
          </ac:spMkLst>
        </pc:spChg>
      </pc:sldChg>
      <pc:sldChg chg="modSp mod">
        <pc:chgData name="chriscwu" userId="5bd1b6c8-ca89-4cb0-9b88-faf7fd4eab42" providerId="ADAL" clId="{9B92C08E-FA88-420F-A2BD-70D36C18D742}" dt="2026-01-21T12:02:25.888" v="4604" actId="20577"/>
        <pc:sldMkLst>
          <pc:docMk/>
          <pc:sldMk cId="3215002088" sldId="3196"/>
        </pc:sldMkLst>
        <pc:spChg chg="mod">
          <ac:chgData name="chriscwu" userId="5bd1b6c8-ca89-4cb0-9b88-faf7fd4eab42" providerId="ADAL" clId="{9B92C08E-FA88-420F-A2BD-70D36C18D742}" dt="2026-01-21T12:02:25.888" v="4604" actId="20577"/>
          <ac:spMkLst>
            <pc:docMk/>
            <pc:sldMk cId="3215002088" sldId="3196"/>
            <ac:spMk id="3" creationId="{143F122D-43A9-31AC-B365-67350FE2B76F}"/>
          </ac:spMkLst>
        </pc:spChg>
      </pc:sldChg>
      <pc:sldChg chg="modSp mod">
        <pc:chgData name="chriscwu" userId="5bd1b6c8-ca89-4cb0-9b88-faf7fd4eab42" providerId="ADAL" clId="{9B92C08E-FA88-420F-A2BD-70D36C18D742}" dt="2026-01-20T14:48:43.138" v="953" actId="1076"/>
        <pc:sldMkLst>
          <pc:docMk/>
          <pc:sldMk cId="3114527971" sldId="3197"/>
        </pc:sldMkLst>
        <pc:spChg chg="mod">
          <ac:chgData name="chriscwu" userId="5bd1b6c8-ca89-4cb0-9b88-faf7fd4eab42" providerId="ADAL" clId="{9B92C08E-FA88-420F-A2BD-70D36C18D742}" dt="2026-01-20T14:48:43.138" v="953" actId="1076"/>
          <ac:spMkLst>
            <pc:docMk/>
            <pc:sldMk cId="3114527971" sldId="3197"/>
            <ac:spMk id="3" creationId="{8A744CFA-EF27-4A92-8690-93818990AD62}"/>
          </ac:spMkLst>
        </pc:spChg>
      </pc:sldChg>
      <pc:sldChg chg="del">
        <pc:chgData name="chriscwu" userId="5bd1b6c8-ca89-4cb0-9b88-faf7fd4eab42" providerId="ADAL" clId="{9B92C08E-FA88-420F-A2BD-70D36C18D742}" dt="2026-01-20T14:31:22.326" v="422" actId="47"/>
        <pc:sldMkLst>
          <pc:docMk/>
          <pc:sldMk cId="1645445917" sldId="3198"/>
        </pc:sldMkLst>
      </pc:sldChg>
      <pc:sldChg chg="add">
        <pc:chgData name="chriscwu" userId="5bd1b6c8-ca89-4cb0-9b88-faf7fd4eab42" providerId="ADAL" clId="{9B92C08E-FA88-420F-A2BD-70D36C18D742}" dt="2026-01-20T14:40:55.486" v="610"/>
        <pc:sldMkLst>
          <pc:docMk/>
          <pc:sldMk cId="3000471764" sldId="3198"/>
        </pc:sldMkLst>
      </pc:sldChg>
      <pc:sldChg chg="modSp mod">
        <pc:chgData name="chriscwu" userId="5bd1b6c8-ca89-4cb0-9b88-faf7fd4eab42" providerId="ADAL" clId="{9B92C08E-FA88-420F-A2BD-70D36C18D742}" dt="2026-01-20T14:28:20.744" v="395" actId="1076"/>
        <pc:sldMkLst>
          <pc:docMk/>
          <pc:sldMk cId="2641814647" sldId="3199"/>
        </pc:sldMkLst>
        <pc:spChg chg="mod">
          <ac:chgData name="chriscwu" userId="5bd1b6c8-ca89-4cb0-9b88-faf7fd4eab42" providerId="ADAL" clId="{9B92C08E-FA88-420F-A2BD-70D36C18D742}" dt="2026-01-20T14:28:20.744" v="395" actId="1076"/>
          <ac:spMkLst>
            <pc:docMk/>
            <pc:sldMk cId="2641814647" sldId="3199"/>
            <ac:spMk id="5" creationId="{843631FD-A213-371A-2319-4EDFD32B0AE1}"/>
          </ac:spMkLst>
        </pc:spChg>
      </pc:sldChg>
      <pc:sldChg chg="modSp mod">
        <pc:chgData name="chriscwu" userId="5bd1b6c8-ca89-4cb0-9b88-faf7fd4eab42" providerId="ADAL" clId="{9B92C08E-FA88-420F-A2BD-70D36C18D742}" dt="2026-01-20T14:49:08.796" v="969" actId="20577"/>
        <pc:sldMkLst>
          <pc:docMk/>
          <pc:sldMk cId="3403415983" sldId="3202"/>
        </pc:sldMkLst>
        <pc:spChg chg="mod">
          <ac:chgData name="chriscwu" userId="5bd1b6c8-ca89-4cb0-9b88-faf7fd4eab42" providerId="ADAL" clId="{9B92C08E-FA88-420F-A2BD-70D36C18D742}" dt="2026-01-20T14:49:08.796" v="969" actId="20577"/>
          <ac:spMkLst>
            <pc:docMk/>
            <pc:sldMk cId="3403415983" sldId="3202"/>
            <ac:spMk id="6" creationId="{3D0D10C6-DF71-A1F4-4EB3-EEA19B88C311}"/>
          </ac:spMkLst>
        </pc:spChg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233565217" sldId="3203"/>
        </pc:sldMkLst>
      </pc:sldChg>
      <pc:sldChg chg="add">
        <pc:chgData name="chriscwu" userId="5bd1b6c8-ca89-4cb0-9b88-faf7fd4eab42" providerId="ADAL" clId="{9B92C08E-FA88-420F-A2BD-70D36C18D742}" dt="2026-01-20T14:40:55.486" v="610"/>
        <pc:sldMkLst>
          <pc:docMk/>
          <pc:sldMk cId="1636925818" sldId="3205"/>
        </pc:sldMkLst>
      </pc:sldChg>
      <pc:sldChg chg="add">
        <pc:chgData name="chriscwu" userId="5bd1b6c8-ca89-4cb0-9b88-faf7fd4eab42" providerId="ADAL" clId="{9B92C08E-FA88-420F-A2BD-70D36C18D742}" dt="2026-01-20T05:01:06.110" v="0"/>
        <pc:sldMkLst>
          <pc:docMk/>
          <pc:sldMk cId="1558138535" sldId="3209"/>
        </pc:sldMkLst>
      </pc:sldChg>
      <pc:sldChg chg="addSp delSp modSp mod">
        <pc:chgData name="chriscwu" userId="5bd1b6c8-ca89-4cb0-9b88-faf7fd4eab42" providerId="ADAL" clId="{9B92C08E-FA88-420F-A2BD-70D36C18D742}" dt="2026-01-20T14:38:51.631" v="602" actId="27636"/>
        <pc:sldMkLst>
          <pc:docMk/>
          <pc:sldMk cId="2999127986" sldId="3210"/>
        </pc:sldMkLst>
        <pc:spChg chg="mod">
          <ac:chgData name="chriscwu" userId="5bd1b6c8-ca89-4cb0-9b88-faf7fd4eab42" providerId="ADAL" clId="{9B92C08E-FA88-420F-A2BD-70D36C18D742}" dt="2026-01-20T14:38:51.631" v="602" actId="27636"/>
          <ac:spMkLst>
            <pc:docMk/>
            <pc:sldMk cId="2999127986" sldId="3210"/>
            <ac:spMk id="2" creationId="{29EB4BAD-8C3F-FBC9-4463-07602AEC3FCA}"/>
          </ac:spMkLst>
        </pc:spChg>
        <pc:spChg chg="del mod">
          <ac:chgData name="chriscwu" userId="5bd1b6c8-ca89-4cb0-9b88-faf7fd4eab42" providerId="ADAL" clId="{9B92C08E-FA88-420F-A2BD-70D36C18D742}" dt="2026-01-20T14:38:48.213" v="600" actId="478"/>
          <ac:spMkLst>
            <pc:docMk/>
            <pc:sldMk cId="2999127986" sldId="3210"/>
            <ac:spMk id="3" creationId="{68A23C29-7696-4450-D0CD-3F9252C34CA3}"/>
          </ac:spMkLst>
        </pc:spChg>
        <pc:spChg chg="add mod">
          <ac:chgData name="chriscwu" userId="5bd1b6c8-ca89-4cb0-9b88-faf7fd4eab42" providerId="ADAL" clId="{9B92C08E-FA88-420F-A2BD-70D36C18D742}" dt="2026-01-20T14:31:59.988" v="488" actId="20577"/>
          <ac:spMkLst>
            <pc:docMk/>
            <pc:sldMk cId="2999127986" sldId="3210"/>
            <ac:spMk id="4" creationId="{BC3C7D34-E6A1-1255-90AA-D06715F7AA8F}"/>
          </ac:spMkLst>
        </pc:spChg>
      </pc:sldChg>
      <pc:sldChg chg="del">
        <pc:chgData name="chriscwu" userId="5bd1b6c8-ca89-4cb0-9b88-faf7fd4eab42" providerId="ADAL" clId="{9B92C08E-FA88-420F-A2BD-70D36C18D742}" dt="2026-01-20T14:43:05.156" v="612" actId="47"/>
        <pc:sldMkLst>
          <pc:docMk/>
          <pc:sldMk cId="1739377527" sldId="3211"/>
        </pc:sldMkLst>
      </pc:sldChg>
      <pc:sldChg chg="addSp delSp modSp mod">
        <pc:chgData name="chriscwu" userId="5bd1b6c8-ca89-4cb0-9b88-faf7fd4eab42" providerId="ADAL" clId="{9B92C08E-FA88-420F-A2BD-70D36C18D742}" dt="2026-01-21T12:31:27.985" v="4787" actId="1076"/>
        <pc:sldMkLst>
          <pc:docMk/>
          <pc:sldMk cId="2241747890" sldId="3213"/>
        </pc:sldMkLst>
        <pc:spChg chg="mod">
          <ac:chgData name="chriscwu" userId="5bd1b6c8-ca89-4cb0-9b88-faf7fd4eab42" providerId="ADAL" clId="{9B92C08E-FA88-420F-A2BD-70D36C18D742}" dt="2026-01-21T12:31:27.985" v="4787" actId="1076"/>
          <ac:spMkLst>
            <pc:docMk/>
            <pc:sldMk cId="2241747890" sldId="3213"/>
            <ac:spMk id="4" creationId="{0FA81219-1847-BD80-C900-FA8770BEF804}"/>
          </ac:spMkLst>
        </pc:spChg>
        <pc:spChg chg="del">
          <ac:chgData name="chriscwu" userId="5bd1b6c8-ca89-4cb0-9b88-faf7fd4eab42" providerId="ADAL" clId="{9B92C08E-FA88-420F-A2BD-70D36C18D742}" dt="2026-01-21T12:29:35.114" v="4738" actId="478"/>
          <ac:spMkLst>
            <pc:docMk/>
            <pc:sldMk cId="2241747890" sldId="3213"/>
            <ac:spMk id="5" creationId="{8C13BFA3-1DE6-7CF5-F700-FFD26651BBE6}"/>
          </ac:spMkLst>
        </pc:spChg>
        <pc:spChg chg="add mod">
          <ac:chgData name="chriscwu" userId="5bd1b6c8-ca89-4cb0-9b88-faf7fd4eab42" providerId="ADAL" clId="{9B92C08E-FA88-420F-A2BD-70D36C18D742}" dt="2026-01-20T18:23:47.743" v="1882"/>
          <ac:spMkLst>
            <pc:docMk/>
            <pc:sldMk cId="2241747890" sldId="3213"/>
            <ac:spMk id="7" creationId="{9D307EB4-6C2D-E58D-EDC0-D6F525CA7BF2}"/>
          </ac:spMkLst>
        </pc:spChg>
        <pc:spChg chg="add mod">
          <ac:chgData name="chriscwu" userId="5bd1b6c8-ca89-4cb0-9b88-faf7fd4eab42" providerId="ADAL" clId="{9B92C08E-FA88-420F-A2BD-70D36C18D742}" dt="2026-01-20T18:23:47.743" v="1882"/>
          <ac:spMkLst>
            <pc:docMk/>
            <pc:sldMk cId="2241747890" sldId="3213"/>
            <ac:spMk id="9" creationId="{EBEE21C4-8F76-2DAA-A608-1EB9E4AD602F}"/>
          </ac:spMkLst>
        </pc:spChg>
        <pc:spChg chg="add mod">
          <ac:chgData name="chriscwu" userId="5bd1b6c8-ca89-4cb0-9b88-faf7fd4eab42" providerId="ADAL" clId="{9B92C08E-FA88-420F-A2BD-70D36C18D742}" dt="2026-01-20T18:23:47.743" v="1882"/>
          <ac:spMkLst>
            <pc:docMk/>
            <pc:sldMk cId="2241747890" sldId="3213"/>
            <ac:spMk id="18" creationId="{8EA3DE43-5B89-D768-4435-76B4900691D8}"/>
          </ac:spMkLst>
        </pc:spChg>
        <pc:spChg chg="add mod">
          <ac:chgData name="chriscwu" userId="5bd1b6c8-ca89-4cb0-9b88-faf7fd4eab42" providerId="ADAL" clId="{9B92C08E-FA88-420F-A2BD-70D36C18D742}" dt="2026-01-20T18:23:47.743" v="1882"/>
          <ac:spMkLst>
            <pc:docMk/>
            <pc:sldMk cId="2241747890" sldId="3213"/>
            <ac:spMk id="19" creationId="{C6F7ACDC-6834-3C4D-8290-5B7FAA8FF0BD}"/>
          </ac:spMkLst>
        </pc:spChg>
        <pc:spChg chg="add mod">
          <ac:chgData name="chriscwu" userId="5bd1b6c8-ca89-4cb0-9b88-faf7fd4eab42" providerId="ADAL" clId="{9B92C08E-FA88-420F-A2BD-70D36C18D742}" dt="2026-01-20T18:23:47.743" v="1882"/>
          <ac:spMkLst>
            <pc:docMk/>
            <pc:sldMk cId="2241747890" sldId="3213"/>
            <ac:spMk id="20" creationId="{391739CA-117E-5362-86F7-79E8051ECFF0}"/>
          </ac:spMkLst>
        </pc:spChg>
        <pc:spChg chg="add mod">
          <ac:chgData name="chriscwu" userId="5bd1b6c8-ca89-4cb0-9b88-faf7fd4eab42" providerId="ADAL" clId="{9B92C08E-FA88-420F-A2BD-70D36C18D742}" dt="2026-01-20T18:23:47.743" v="1882"/>
          <ac:spMkLst>
            <pc:docMk/>
            <pc:sldMk cId="2241747890" sldId="3213"/>
            <ac:spMk id="23" creationId="{9CEE720B-80B3-7672-CFC8-99A3B2DBE4B8}"/>
          </ac:spMkLst>
        </pc:spChg>
        <pc:spChg chg="add mod">
          <ac:chgData name="chriscwu" userId="5bd1b6c8-ca89-4cb0-9b88-faf7fd4eab42" providerId="ADAL" clId="{9B92C08E-FA88-420F-A2BD-70D36C18D742}" dt="2026-01-20T18:23:47.743" v="1882"/>
          <ac:spMkLst>
            <pc:docMk/>
            <pc:sldMk cId="2241747890" sldId="3213"/>
            <ac:spMk id="26" creationId="{EF7D77B3-A954-CBDD-8B25-D202430EC121}"/>
          </ac:spMkLst>
        </pc:spChg>
        <pc:spChg chg="add mod">
          <ac:chgData name="chriscwu" userId="5bd1b6c8-ca89-4cb0-9b88-faf7fd4eab42" providerId="ADAL" clId="{9B92C08E-FA88-420F-A2BD-70D36C18D742}" dt="2026-01-20T18:23:47.743" v="1882"/>
          <ac:spMkLst>
            <pc:docMk/>
            <pc:sldMk cId="2241747890" sldId="3213"/>
            <ac:spMk id="27" creationId="{50E38C9C-282E-14B4-9B5F-CF9B3BE28CB3}"/>
          </ac:spMkLst>
        </pc:spChg>
        <pc:spChg chg="add mod">
          <ac:chgData name="chriscwu" userId="5bd1b6c8-ca89-4cb0-9b88-faf7fd4eab42" providerId="ADAL" clId="{9B92C08E-FA88-420F-A2BD-70D36C18D742}" dt="2026-01-20T18:23:47.743" v="1882"/>
          <ac:spMkLst>
            <pc:docMk/>
            <pc:sldMk cId="2241747890" sldId="3213"/>
            <ac:spMk id="28" creationId="{0CCE4635-9B87-F1A0-749A-6129861357E2}"/>
          </ac:spMkLst>
        </pc:spChg>
        <pc:spChg chg="add mod">
          <ac:chgData name="chriscwu" userId="5bd1b6c8-ca89-4cb0-9b88-faf7fd4eab42" providerId="ADAL" clId="{9B92C08E-FA88-420F-A2BD-70D36C18D742}" dt="2026-01-20T18:23:47.743" v="1882"/>
          <ac:spMkLst>
            <pc:docMk/>
            <pc:sldMk cId="2241747890" sldId="3213"/>
            <ac:spMk id="29" creationId="{725076F1-71B5-3212-EBB7-08F48A58ABA7}"/>
          </ac:spMkLst>
        </pc:spChg>
        <pc:grpChg chg="del">
          <ac:chgData name="chriscwu" userId="5bd1b6c8-ca89-4cb0-9b88-faf7fd4eab42" providerId="ADAL" clId="{9B92C08E-FA88-420F-A2BD-70D36C18D742}" dt="2026-01-20T18:24:11.827" v="1883" actId="478"/>
          <ac:grpSpMkLst>
            <pc:docMk/>
            <pc:sldMk cId="2241747890" sldId="3213"/>
            <ac:grpSpMk id="3" creationId="{3BA6887D-F480-7187-9F1B-8A5CB6B5771B}"/>
          </ac:grpSpMkLst>
        </pc:grpChg>
        <pc:picChg chg="add del mod">
          <ac:chgData name="chriscwu" userId="5bd1b6c8-ca89-4cb0-9b88-faf7fd4eab42" providerId="ADAL" clId="{9B92C08E-FA88-420F-A2BD-70D36C18D742}" dt="2026-01-20T18:26:40.423" v="1894" actId="478"/>
          <ac:picMkLst>
            <pc:docMk/>
            <pc:sldMk cId="2241747890" sldId="3213"/>
            <ac:picMk id="30" creationId="{5EBBA50A-78DE-E7BF-60A1-C4E41CD46BA2}"/>
          </ac:picMkLst>
        </pc:picChg>
      </pc:sldChg>
      <pc:sldChg chg="ord">
        <pc:chgData name="chriscwu" userId="5bd1b6c8-ca89-4cb0-9b88-faf7fd4eab42" providerId="ADAL" clId="{9B92C08E-FA88-420F-A2BD-70D36C18D742}" dt="2026-01-21T01:30:43.612" v="3347"/>
        <pc:sldMkLst>
          <pc:docMk/>
          <pc:sldMk cId="3448855052" sldId="3214"/>
        </pc:sldMkLst>
      </pc:sldChg>
      <pc:sldChg chg="addSp delSp modSp mod">
        <pc:chgData name="chriscwu" userId="5bd1b6c8-ca89-4cb0-9b88-faf7fd4eab42" providerId="ADAL" clId="{9B92C08E-FA88-420F-A2BD-70D36C18D742}" dt="2026-01-20T14:57:27.592" v="1162" actId="20577"/>
        <pc:sldMkLst>
          <pc:docMk/>
          <pc:sldMk cId="864527714" sldId="3215"/>
        </pc:sldMkLst>
        <pc:spChg chg="del mod">
          <ac:chgData name="chriscwu" userId="5bd1b6c8-ca89-4cb0-9b88-faf7fd4eab42" providerId="ADAL" clId="{9B92C08E-FA88-420F-A2BD-70D36C18D742}" dt="2026-01-20T14:55:59.569" v="1100" actId="478"/>
          <ac:spMkLst>
            <pc:docMk/>
            <pc:sldMk cId="864527714" sldId="3215"/>
            <ac:spMk id="2" creationId="{D5AFE3AE-A4F2-2ACB-286A-1DB504CE2C1A}"/>
          </ac:spMkLst>
        </pc:spChg>
        <pc:spChg chg="del">
          <ac:chgData name="chriscwu" userId="5bd1b6c8-ca89-4cb0-9b88-faf7fd4eab42" providerId="ADAL" clId="{9B92C08E-FA88-420F-A2BD-70D36C18D742}" dt="2026-01-20T14:54:16.273" v="1054" actId="478"/>
          <ac:spMkLst>
            <pc:docMk/>
            <pc:sldMk cId="864527714" sldId="3215"/>
            <ac:spMk id="3" creationId="{02A09A45-7829-E25C-E3CE-1ED3ED1B474E}"/>
          </ac:spMkLst>
        </pc:spChg>
        <pc:spChg chg="add mod">
          <ac:chgData name="chriscwu" userId="5bd1b6c8-ca89-4cb0-9b88-faf7fd4eab42" providerId="ADAL" clId="{9B92C08E-FA88-420F-A2BD-70D36C18D742}" dt="2026-01-20T14:57:27.592" v="1162" actId="20577"/>
          <ac:spMkLst>
            <pc:docMk/>
            <pc:sldMk cId="864527714" sldId="3215"/>
            <ac:spMk id="5" creationId="{A19C2426-883A-2EF9-33BF-B4F5574D3B51}"/>
          </ac:spMkLst>
        </pc:spChg>
      </pc:sldChg>
      <pc:sldChg chg="addSp delSp modSp add mod">
        <pc:chgData name="chriscwu" userId="5bd1b6c8-ca89-4cb0-9b88-faf7fd4eab42" providerId="ADAL" clId="{9B92C08E-FA88-420F-A2BD-70D36C18D742}" dt="2026-01-21T01:07:28.674" v="3345" actId="1035"/>
        <pc:sldMkLst>
          <pc:docMk/>
          <pc:sldMk cId="1621122276" sldId="3216"/>
        </pc:sldMkLst>
        <pc:spChg chg="mod">
          <ac:chgData name="chriscwu" userId="5bd1b6c8-ca89-4cb0-9b88-faf7fd4eab42" providerId="ADAL" clId="{9B92C08E-FA88-420F-A2BD-70D36C18D742}" dt="2026-01-20T15:06:15.148" v="1727" actId="20577"/>
          <ac:spMkLst>
            <pc:docMk/>
            <pc:sldMk cId="1621122276" sldId="3216"/>
            <ac:spMk id="2" creationId="{E1D6C928-9597-6CC9-4746-3EE30EBC299F}"/>
          </ac:spMkLst>
        </pc:spChg>
        <pc:spChg chg="del mod">
          <ac:chgData name="chriscwu" userId="5bd1b6c8-ca89-4cb0-9b88-faf7fd4eab42" providerId="ADAL" clId="{9B92C08E-FA88-420F-A2BD-70D36C18D742}" dt="2026-01-20T14:20:18.743" v="238" actId="478"/>
          <ac:spMkLst>
            <pc:docMk/>
            <pc:sldMk cId="1621122276" sldId="3216"/>
            <ac:spMk id="4" creationId="{8B75D265-FB64-E070-8789-7481E24DBE94}"/>
          </ac:spMkLst>
        </pc:spChg>
        <pc:spChg chg="add mod">
          <ac:chgData name="chriscwu" userId="5bd1b6c8-ca89-4cb0-9b88-faf7fd4eab42" providerId="ADAL" clId="{9B92C08E-FA88-420F-A2BD-70D36C18D742}" dt="2026-01-21T01:07:28.674" v="3345" actId="1035"/>
          <ac:spMkLst>
            <pc:docMk/>
            <pc:sldMk cId="1621122276" sldId="3216"/>
            <ac:spMk id="5" creationId="{8A0842C9-C097-DCE4-604B-E4D26A5794A8}"/>
          </ac:spMkLst>
        </pc:spChg>
        <pc:spChg chg="add mod">
          <ac:chgData name="chriscwu" userId="5bd1b6c8-ca89-4cb0-9b88-faf7fd4eab42" providerId="ADAL" clId="{9B92C08E-FA88-420F-A2BD-70D36C18D742}" dt="2026-01-21T01:07:28.674" v="3345" actId="1035"/>
          <ac:spMkLst>
            <pc:docMk/>
            <pc:sldMk cId="1621122276" sldId="3216"/>
            <ac:spMk id="6" creationId="{06445186-29A0-D71C-D6DB-BF607800C866}"/>
          </ac:spMkLst>
        </pc:spChg>
        <pc:spChg chg="add mod">
          <ac:chgData name="chriscwu" userId="5bd1b6c8-ca89-4cb0-9b88-faf7fd4eab42" providerId="ADAL" clId="{9B92C08E-FA88-420F-A2BD-70D36C18D742}" dt="2026-01-20T14:24:08.631" v="363" actId="13926"/>
          <ac:spMkLst>
            <pc:docMk/>
            <pc:sldMk cId="1621122276" sldId="3216"/>
            <ac:spMk id="7" creationId="{6FDD9EA4-8EF8-18C7-C9B9-79D0ABAA1A37}"/>
          </ac:spMkLst>
        </pc:spChg>
        <pc:spChg chg="add del">
          <ac:chgData name="chriscwu" userId="5bd1b6c8-ca89-4cb0-9b88-faf7fd4eab42" providerId="ADAL" clId="{9B92C08E-FA88-420F-A2BD-70D36C18D742}" dt="2026-01-20T23:05:15.684" v="2640" actId="22"/>
          <ac:spMkLst>
            <pc:docMk/>
            <pc:sldMk cId="1621122276" sldId="3216"/>
            <ac:spMk id="9" creationId="{4C44FBCA-9EE4-3FEF-1769-D214E7BDC552}"/>
          </ac:spMkLst>
        </pc:spChg>
      </pc:sldChg>
      <pc:sldChg chg="add del">
        <pc:chgData name="chriscwu" userId="5bd1b6c8-ca89-4cb0-9b88-faf7fd4eab42" providerId="ADAL" clId="{9B92C08E-FA88-420F-A2BD-70D36C18D742}" dt="2026-01-20T14:18:12.025" v="166"/>
        <pc:sldMkLst>
          <pc:docMk/>
          <pc:sldMk cId="2056682469" sldId="3216"/>
        </pc:sldMkLst>
      </pc:sldChg>
      <pc:sldChg chg="addSp delSp modSp add mod">
        <pc:chgData name="chriscwu" userId="5bd1b6c8-ca89-4cb0-9b88-faf7fd4eab42" providerId="ADAL" clId="{9B92C08E-FA88-420F-A2BD-70D36C18D742}" dt="2026-01-20T14:32:56.066" v="492" actId="478"/>
        <pc:sldMkLst>
          <pc:docMk/>
          <pc:sldMk cId="144039545" sldId="3217"/>
        </pc:sldMkLst>
        <pc:spChg chg="del">
          <ac:chgData name="chriscwu" userId="5bd1b6c8-ca89-4cb0-9b88-faf7fd4eab42" providerId="ADAL" clId="{9B92C08E-FA88-420F-A2BD-70D36C18D742}" dt="2026-01-20T14:32:48.276" v="490" actId="478"/>
          <ac:spMkLst>
            <pc:docMk/>
            <pc:sldMk cId="144039545" sldId="3217"/>
            <ac:spMk id="2" creationId="{50682816-7B3B-7C91-660A-35165DA9357C}"/>
          </ac:spMkLst>
        </pc:spChg>
        <pc:spChg chg="del">
          <ac:chgData name="chriscwu" userId="5bd1b6c8-ca89-4cb0-9b88-faf7fd4eab42" providerId="ADAL" clId="{9B92C08E-FA88-420F-A2BD-70D36C18D742}" dt="2026-01-20T14:32:56.066" v="492" actId="478"/>
          <ac:spMkLst>
            <pc:docMk/>
            <pc:sldMk cId="144039545" sldId="3217"/>
            <ac:spMk id="3" creationId="{DA5BB883-22CC-2FC8-8216-79FDEE47C573}"/>
          </ac:spMkLst>
        </pc:spChg>
        <pc:spChg chg="add del mod">
          <ac:chgData name="chriscwu" userId="5bd1b6c8-ca89-4cb0-9b88-faf7fd4eab42" providerId="ADAL" clId="{9B92C08E-FA88-420F-A2BD-70D36C18D742}" dt="2026-01-20T14:32:54.222" v="491" actId="478"/>
          <ac:spMkLst>
            <pc:docMk/>
            <pc:sldMk cId="144039545" sldId="3217"/>
            <ac:spMk id="6" creationId="{C4B2732B-D81F-8D2C-AB6F-2FEDC8409F69}"/>
          </ac:spMkLst>
        </pc:spChg>
      </pc:sldChg>
      <pc:sldChg chg="add del">
        <pc:chgData name="chriscwu" userId="5bd1b6c8-ca89-4cb0-9b88-faf7fd4eab42" providerId="ADAL" clId="{9B92C08E-FA88-420F-A2BD-70D36C18D742}" dt="2026-01-20T14:41:10.048" v="611" actId="47"/>
        <pc:sldMkLst>
          <pc:docMk/>
          <pc:sldMk cId="981746754" sldId="3218"/>
        </pc:sldMkLst>
      </pc:sldChg>
      <pc:sldChg chg="add del">
        <pc:chgData name="chriscwu" userId="5bd1b6c8-ca89-4cb0-9b88-faf7fd4eab42" providerId="ADAL" clId="{9B92C08E-FA88-420F-A2BD-70D36C18D742}" dt="2026-01-20T14:41:10.048" v="611" actId="47"/>
        <pc:sldMkLst>
          <pc:docMk/>
          <pc:sldMk cId="4202610000" sldId="3219"/>
        </pc:sldMkLst>
      </pc:sldChg>
      <pc:sldChg chg="add del">
        <pc:chgData name="chriscwu" userId="5bd1b6c8-ca89-4cb0-9b88-faf7fd4eab42" providerId="ADAL" clId="{9B92C08E-FA88-420F-A2BD-70D36C18D742}" dt="2026-01-20T14:41:10.048" v="611" actId="47"/>
        <pc:sldMkLst>
          <pc:docMk/>
          <pc:sldMk cId="543780295" sldId="3220"/>
        </pc:sldMkLst>
      </pc:sldChg>
      <pc:sldChg chg="add del">
        <pc:chgData name="chriscwu" userId="5bd1b6c8-ca89-4cb0-9b88-faf7fd4eab42" providerId="ADAL" clId="{9B92C08E-FA88-420F-A2BD-70D36C18D742}" dt="2026-01-20T14:41:10.048" v="611" actId="47"/>
        <pc:sldMkLst>
          <pc:docMk/>
          <pc:sldMk cId="205269566" sldId="3221"/>
        </pc:sldMkLst>
      </pc:sldChg>
      <pc:sldChg chg="modSp add mod">
        <pc:chgData name="chriscwu" userId="5bd1b6c8-ca89-4cb0-9b88-faf7fd4eab42" providerId="ADAL" clId="{9B92C08E-FA88-420F-A2BD-70D36C18D742}" dt="2026-01-21T12:17:49.992" v="4709" actId="113"/>
        <pc:sldMkLst>
          <pc:docMk/>
          <pc:sldMk cId="488851801" sldId="3222"/>
        </pc:sldMkLst>
        <pc:spChg chg="mod">
          <ac:chgData name="chriscwu" userId="5bd1b6c8-ca89-4cb0-9b88-faf7fd4eab42" providerId="ADAL" clId="{9B92C08E-FA88-420F-A2BD-70D36C18D742}" dt="2026-01-21T12:17:49.992" v="4709" actId="113"/>
          <ac:spMkLst>
            <pc:docMk/>
            <pc:sldMk cId="488851801" sldId="3222"/>
            <ac:spMk id="5" creationId="{E642AABC-5E91-809C-CF15-CA54C6BEF8C4}"/>
          </ac:spMkLst>
        </pc:spChg>
      </pc:sldChg>
      <pc:sldChg chg="add">
        <pc:chgData name="chriscwu" userId="5bd1b6c8-ca89-4cb0-9b88-faf7fd4eab42" providerId="ADAL" clId="{9B92C08E-FA88-420F-A2BD-70D36C18D742}" dt="2026-01-20T14:40:55.486" v="610"/>
        <pc:sldMkLst>
          <pc:docMk/>
          <pc:sldMk cId="3857189068" sldId="3223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3104119181" sldId="3226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2545828321" sldId="3229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856231560" sldId="3239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2301769670" sldId="3243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4024048496" sldId="3249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721804310" sldId="3254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74747982" sldId="3255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3084310396" sldId="3258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4088725131" sldId="3260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398205693" sldId="3271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1223359819" sldId="3274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4029656402" sldId="3276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1271984158" sldId="3278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3143560476" sldId="3279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3919993101" sldId="3280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2534967047" sldId="3282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3830656557" sldId="3283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144317794" sldId="3285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3908391228" sldId="3286"/>
        </pc:sldMkLst>
      </pc:sldChg>
      <pc:sldChg chg="modSp add mod">
        <pc:chgData name="chriscwu" userId="5bd1b6c8-ca89-4cb0-9b88-faf7fd4eab42" providerId="ADAL" clId="{9B92C08E-FA88-420F-A2BD-70D36C18D742}" dt="2026-01-21T12:28:07.149" v="4735" actId="1036"/>
        <pc:sldMkLst>
          <pc:docMk/>
          <pc:sldMk cId="2021291747" sldId="3287"/>
        </pc:sldMkLst>
        <pc:spChg chg="mod">
          <ac:chgData name="chriscwu" userId="5bd1b6c8-ca89-4cb0-9b88-faf7fd4eab42" providerId="ADAL" clId="{9B92C08E-FA88-420F-A2BD-70D36C18D742}" dt="2026-01-21T12:28:07.149" v="4735" actId="1036"/>
          <ac:spMkLst>
            <pc:docMk/>
            <pc:sldMk cId="2021291747" sldId="3287"/>
            <ac:spMk id="5" creationId="{45B3711E-9738-58A9-6EBC-2821436A3B73}"/>
          </ac:spMkLst>
        </pc:spChg>
      </pc:sldChg>
      <pc:sldChg chg="modSp add mod">
        <pc:chgData name="chriscwu" userId="5bd1b6c8-ca89-4cb0-9b88-faf7fd4eab42" providerId="ADAL" clId="{9B92C08E-FA88-420F-A2BD-70D36C18D742}" dt="2026-01-21T12:27:57.601" v="4724" actId="1036"/>
        <pc:sldMkLst>
          <pc:docMk/>
          <pc:sldMk cId="2467645916" sldId="3288"/>
        </pc:sldMkLst>
        <pc:spChg chg="mod">
          <ac:chgData name="chriscwu" userId="5bd1b6c8-ca89-4cb0-9b88-faf7fd4eab42" providerId="ADAL" clId="{9B92C08E-FA88-420F-A2BD-70D36C18D742}" dt="2026-01-21T12:27:57.601" v="4724" actId="1036"/>
          <ac:spMkLst>
            <pc:docMk/>
            <pc:sldMk cId="2467645916" sldId="3288"/>
            <ac:spMk id="5" creationId="{F578E56E-D36C-9147-D5DA-FAD7A743B84B}"/>
          </ac:spMkLst>
        </pc:spChg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1777795835" sldId="3289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3886488856" sldId="3290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784298927" sldId="3291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719783779" sldId="3292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4284392853" sldId="3293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2015528663" sldId="3294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4076855249" sldId="3295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884305587" sldId="3296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4198138412" sldId="3297"/>
        </pc:sldMkLst>
      </pc:sldChg>
      <pc:sldChg chg="modSp add mod">
        <pc:chgData name="chriscwu" userId="5bd1b6c8-ca89-4cb0-9b88-faf7fd4eab42" providerId="ADAL" clId="{9B92C08E-FA88-420F-A2BD-70D36C18D742}" dt="2026-01-20T14:57:54.105" v="1164" actId="27636"/>
        <pc:sldMkLst>
          <pc:docMk/>
          <pc:sldMk cId="1343604293" sldId="3298"/>
        </pc:sldMkLst>
        <pc:spChg chg="mod">
          <ac:chgData name="chriscwu" userId="5bd1b6c8-ca89-4cb0-9b88-faf7fd4eab42" providerId="ADAL" clId="{9B92C08E-FA88-420F-A2BD-70D36C18D742}" dt="2026-01-20T14:57:54.105" v="1164" actId="27636"/>
          <ac:spMkLst>
            <pc:docMk/>
            <pc:sldMk cId="1343604293" sldId="3298"/>
            <ac:spMk id="5" creationId="{D5BD9528-B949-A6D7-49F7-EE338BCC9A9B}"/>
          </ac:spMkLst>
        </pc:spChg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2761809572" sldId="3359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4095346231" sldId="3360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2099465962" sldId="3361"/>
        </pc:sldMkLst>
      </pc:sldChg>
      <pc:sldChg chg="add">
        <pc:chgData name="chriscwu" userId="5bd1b6c8-ca89-4cb0-9b88-faf7fd4eab42" providerId="ADAL" clId="{9B92C08E-FA88-420F-A2BD-70D36C18D742}" dt="2026-01-20T14:57:54.004" v="1163"/>
        <pc:sldMkLst>
          <pc:docMk/>
          <pc:sldMk cId="3812776718" sldId="3362"/>
        </pc:sldMkLst>
      </pc:sldChg>
      <pc:sldChg chg="delSp modSp add mod ord">
        <pc:chgData name="chriscwu" userId="5bd1b6c8-ca89-4cb0-9b88-faf7fd4eab42" providerId="ADAL" clId="{9B92C08E-FA88-420F-A2BD-70D36C18D742}" dt="2026-01-20T23:14:41.394" v="2786" actId="478"/>
        <pc:sldMkLst>
          <pc:docMk/>
          <pc:sldMk cId="3867708316" sldId="3363"/>
        </pc:sldMkLst>
        <pc:spChg chg="mod">
          <ac:chgData name="chriscwu" userId="5bd1b6c8-ca89-4cb0-9b88-faf7fd4eab42" providerId="ADAL" clId="{9B92C08E-FA88-420F-A2BD-70D36C18D742}" dt="2026-01-20T15:01:08.141" v="1208" actId="20577"/>
          <ac:spMkLst>
            <pc:docMk/>
            <pc:sldMk cId="3867708316" sldId="3363"/>
            <ac:spMk id="2" creationId="{E9D4F71F-46CF-B072-ADEF-1B7EF334D21B}"/>
          </ac:spMkLst>
        </pc:spChg>
        <pc:spChg chg="mod">
          <ac:chgData name="chriscwu" userId="5bd1b6c8-ca89-4cb0-9b88-faf7fd4eab42" providerId="ADAL" clId="{9B92C08E-FA88-420F-A2BD-70D36C18D742}" dt="2026-01-20T15:13:34.371" v="1812" actId="20577"/>
          <ac:spMkLst>
            <pc:docMk/>
            <pc:sldMk cId="3867708316" sldId="3363"/>
            <ac:spMk id="5" creationId="{1B14E4E3-5C18-E1F5-2E9B-88D5BB563D12}"/>
          </ac:spMkLst>
        </pc:spChg>
        <pc:spChg chg="mod">
          <ac:chgData name="chriscwu" userId="5bd1b6c8-ca89-4cb0-9b88-faf7fd4eab42" providerId="ADAL" clId="{9B92C08E-FA88-420F-A2BD-70D36C18D742}" dt="2026-01-20T15:05:44.764" v="1703" actId="20577"/>
          <ac:spMkLst>
            <pc:docMk/>
            <pc:sldMk cId="3867708316" sldId="3363"/>
            <ac:spMk id="6" creationId="{93FB7906-BC74-461D-62A6-003F9A4E1D78}"/>
          </ac:spMkLst>
        </pc:spChg>
        <pc:spChg chg="del mod">
          <ac:chgData name="chriscwu" userId="5bd1b6c8-ca89-4cb0-9b88-faf7fd4eab42" providerId="ADAL" clId="{9B92C08E-FA88-420F-A2BD-70D36C18D742}" dt="2026-01-20T23:14:41.394" v="2786" actId="478"/>
          <ac:spMkLst>
            <pc:docMk/>
            <pc:sldMk cId="3867708316" sldId="3363"/>
            <ac:spMk id="7" creationId="{85B2DA87-A2D8-ED4E-CAC4-14B16E7962D1}"/>
          </ac:spMkLst>
        </pc:spChg>
      </pc:sldChg>
      <pc:sldChg chg="addSp delSp modSp add mod ord">
        <pc:chgData name="chriscwu" userId="5bd1b6c8-ca89-4cb0-9b88-faf7fd4eab42" providerId="ADAL" clId="{9B92C08E-FA88-420F-A2BD-70D36C18D742}" dt="2026-01-21T02:03:51.663" v="4601" actId="478"/>
        <pc:sldMkLst>
          <pc:docMk/>
          <pc:sldMk cId="3180242834" sldId="3364"/>
        </pc:sldMkLst>
        <pc:spChg chg="add mod">
          <ac:chgData name="chriscwu" userId="5bd1b6c8-ca89-4cb0-9b88-faf7fd4eab42" providerId="ADAL" clId="{9B92C08E-FA88-420F-A2BD-70D36C18D742}" dt="2026-01-21T01:35:54.621" v="3394" actId="27636"/>
          <ac:spMkLst>
            <pc:docMk/>
            <pc:sldMk cId="3180242834" sldId="3364"/>
            <ac:spMk id="3" creationId="{09451FBD-CFBB-3BFB-38DD-5EB542962266}"/>
          </ac:spMkLst>
        </pc:spChg>
        <pc:spChg chg="del mod">
          <ac:chgData name="chriscwu" userId="5bd1b6c8-ca89-4cb0-9b88-faf7fd4eab42" providerId="ADAL" clId="{9B92C08E-FA88-420F-A2BD-70D36C18D742}" dt="2026-01-21T01:35:59.325" v="3395" actId="478"/>
          <ac:spMkLst>
            <pc:docMk/>
            <pc:sldMk cId="3180242834" sldId="3364"/>
            <ac:spMk id="4" creationId="{A2963BC2-C9A0-B323-0479-138007D6B746}"/>
          </ac:spMkLst>
        </pc:spChg>
        <pc:spChg chg="del">
          <ac:chgData name="chriscwu" userId="5bd1b6c8-ca89-4cb0-9b88-faf7fd4eab42" providerId="ADAL" clId="{9B92C08E-FA88-420F-A2BD-70D36C18D742}" dt="2026-01-21T01:36:04.235" v="3397" actId="478"/>
          <ac:spMkLst>
            <pc:docMk/>
            <pc:sldMk cId="3180242834" sldId="3364"/>
            <ac:spMk id="5" creationId="{33E05805-6640-DD20-B4D6-AD732B8B7E0E}"/>
          </ac:spMkLst>
        </pc:spChg>
        <pc:spChg chg="add del mod">
          <ac:chgData name="chriscwu" userId="5bd1b6c8-ca89-4cb0-9b88-faf7fd4eab42" providerId="ADAL" clId="{9B92C08E-FA88-420F-A2BD-70D36C18D742}" dt="2026-01-21T01:36:01.872" v="3396" actId="478"/>
          <ac:spMkLst>
            <pc:docMk/>
            <pc:sldMk cId="3180242834" sldId="3364"/>
            <ac:spMk id="7" creationId="{59B327B3-41D4-7DBB-8C35-642AC097DFA8}"/>
          </ac:spMkLst>
        </pc:spChg>
        <pc:spChg chg="mod">
          <ac:chgData name="chriscwu" userId="5bd1b6c8-ca89-4cb0-9b88-faf7fd4eab42" providerId="ADAL" clId="{9B92C08E-FA88-420F-A2BD-70D36C18D742}" dt="2026-01-21T01:38:03.247" v="3398"/>
          <ac:spMkLst>
            <pc:docMk/>
            <pc:sldMk cId="3180242834" sldId="3364"/>
            <ac:spMk id="9" creationId="{EF5803CB-EC39-71E9-941A-6613FBEC7448}"/>
          </ac:spMkLst>
        </pc:spChg>
        <pc:spChg chg="mod">
          <ac:chgData name="chriscwu" userId="5bd1b6c8-ca89-4cb0-9b88-faf7fd4eab42" providerId="ADAL" clId="{9B92C08E-FA88-420F-A2BD-70D36C18D742}" dt="2026-01-21T01:38:03.247" v="3398"/>
          <ac:spMkLst>
            <pc:docMk/>
            <pc:sldMk cId="3180242834" sldId="3364"/>
            <ac:spMk id="10" creationId="{FE946A2E-AB53-3DA5-4C8A-71C18839CCC7}"/>
          </ac:spMkLst>
        </pc:spChg>
        <pc:spChg chg="mod">
          <ac:chgData name="chriscwu" userId="5bd1b6c8-ca89-4cb0-9b88-faf7fd4eab42" providerId="ADAL" clId="{9B92C08E-FA88-420F-A2BD-70D36C18D742}" dt="2026-01-21T01:38:03.247" v="3398"/>
          <ac:spMkLst>
            <pc:docMk/>
            <pc:sldMk cId="3180242834" sldId="3364"/>
            <ac:spMk id="11" creationId="{4B38AD8A-E8D8-F28D-4F89-71BBF4A21793}"/>
          </ac:spMkLst>
        </pc:spChg>
        <pc:spChg chg="mod">
          <ac:chgData name="chriscwu" userId="5bd1b6c8-ca89-4cb0-9b88-faf7fd4eab42" providerId="ADAL" clId="{9B92C08E-FA88-420F-A2BD-70D36C18D742}" dt="2026-01-21T01:38:03.247" v="3398"/>
          <ac:spMkLst>
            <pc:docMk/>
            <pc:sldMk cId="3180242834" sldId="3364"/>
            <ac:spMk id="14" creationId="{E1C0DA09-0784-A046-4948-E50C48CC37C0}"/>
          </ac:spMkLst>
        </pc:spChg>
        <pc:spChg chg="mod">
          <ac:chgData name="chriscwu" userId="5bd1b6c8-ca89-4cb0-9b88-faf7fd4eab42" providerId="ADAL" clId="{9B92C08E-FA88-420F-A2BD-70D36C18D742}" dt="2026-01-21T01:38:03.247" v="3398"/>
          <ac:spMkLst>
            <pc:docMk/>
            <pc:sldMk cId="3180242834" sldId="3364"/>
            <ac:spMk id="15" creationId="{F1E8E580-28F0-08F7-8479-E2A6D13FD02A}"/>
          </ac:spMkLst>
        </pc:spChg>
        <pc:spChg chg="mod">
          <ac:chgData name="chriscwu" userId="5bd1b6c8-ca89-4cb0-9b88-faf7fd4eab42" providerId="ADAL" clId="{9B92C08E-FA88-420F-A2BD-70D36C18D742}" dt="2026-01-21T01:38:03.247" v="3398"/>
          <ac:spMkLst>
            <pc:docMk/>
            <pc:sldMk cId="3180242834" sldId="3364"/>
            <ac:spMk id="17" creationId="{99F415EF-6EB4-850F-C762-908C02D2CAA8}"/>
          </ac:spMkLst>
        </pc:spChg>
        <pc:spChg chg="mod">
          <ac:chgData name="chriscwu" userId="5bd1b6c8-ca89-4cb0-9b88-faf7fd4eab42" providerId="ADAL" clId="{9B92C08E-FA88-420F-A2BD-70D36C18D742}" dt="2026-01-21T01:38:03.247" v="3398"/>
          <ac:spMkLst>
            <pc:docMk/>
            <pc:sldMk cId="3180242834" sldId="3364"/>
            <ac:spMk id="20" creationId="{92FBAB61-28CC-98B6-361C-6D5878F06E74}"/>
          </ac:spMkLst>
        </pc:spChg>
        <pc:spChg chg="mod">
          <ac:chgData name="chriscwu" userId="5bd1b6c8-ca89-4cb0-9b88-faf7fd4eab42" providerId="ADAL" clId="{9B92C08E-FA88-420F-A2BD-70D36C18D742}" dt="2026-01-21T01:38:03.247" v="3398"/>
          <ac:spMkLst>
            <pc:docMk/>
            <pc:sldMk cId="3180242834" sldId="3364"/>
            <ac:spMk id="22" creationId="{9E5BD5D5-4DF3-B67F-A1EE-31AF10C19D12}"/>
          </ac:spMkLst>
        </pc:spChg>
        <pc:spChg chg="mod">
          <ac:chgData name="chriscwu" userId="5bd1b6c8-ca89-4cb0-9b88-faf7fd4eab42" providerId="ADAL" clId="{9B92C08E-FA88-420F-A2BD-70D36C18D742}" dt="2026-01-21T01:38:03.247" v="3398"/>
          <ac:spMkLst>
            <pc:docMk/>
            <pc:sldMk cId="3180242834" sldId="3364"/>
            <ac:spMk id="24" creationId="{CC9B06D8-0EAC-930B-9632-D7FC2F4A0261}"/>
          </ac:spMkLst>
        </pc:spChg>
        <pc:spChg chg="mod">
          <ac:chgData name="chriscwu" userId="5bd1b6c8-ca89-4cb0-9b88-faf7fd4eab42" providerId="ADAL" clId="{9B92C08E-FA88-420F-A2BD-70D36C18D742}" dt="2026-01-21T01:38:03.247" v="3398"/>
          <ac:spMkLst>
            <pc:docMk/>
            <pc:sldMk cId="3180242834" sldId="3364"/>
            <ac:spMk id="27" creationId="{27EBD936-4A0B-507D-0077-3F59EC41DF7D}"/>
          </ac:spMkLst>
        </pc:spChg>
        <pc:spChg chg="add mod">
          <ac:chgData name="chriscwu" userId="5bd1b6c8-ca89-4cb0-9b88-faf7fd4eab42" providerId="ADAL" clId="{9B92C08E-FA88-420F-A2BD-70D36C18D742}" dt="2026-01-21T01:59:23.813" v="4596" actId="1035"/>
          <ac:spMkLst>
            <pc:docMk/>
            <pc:sldMk cId="3180242834" sldId="3364"/>
            <ac:spMk id="39" creationId="{68777AD9-EF6F-7212-A6F8-5443E207CE41}"/>
          </ac:spMkLst>
        </pc:spChg>
        <pc:spChg chg="add">
          <ac:chgData name="chriscwu" userId="5bd1b6c8-ca89-4cb0-9b88-faf7fd4eab42" providerId="ADAL" clId="{9B92C08E-FA88-420F-A2BD-70D36C18D742}" dt="2026-01-21T02:03:29.633" v="4597"/>
          <ac:spMkLst>
            <pc:docMk/>
            <pc:sldMk cId="3180242834" sldId="3364"/>
            <ac:spMk id="40" creationId="{B0D56449-A8BF-5F9C-F192-82B05F863B59}"/>
          </ac:spMkLst>
        </pc:spChg>
        <pc:grpChg chg="del">
          <ac:chgData name="chriscwu" userId="5bd1b6c8-ca89-4cb0-9b88-faf7fd4eab42" providerId="ADAL" clId="{9B92C08E-FA88-420F-A2BD-70D36C18D742}" dt="2026-01-21T01:38:16.340" v="3399" actId="478"/>
          <ac:grpSpMkLst>
            <pc:docMk/>
            <pc:sldMk cId="3180242834" sldId="3364"/>
            <ac:grpSpMk id="8" creationId="{D40AF815-AA1D-16D3-3601-C3DEBBE07F04}"/>
          </ac:grpSpMkLst>
        </pc:grpChg>
        <pc:picChg chg="add mod">
          <ac:chgData name="chriscwu" userId="5bd1b6c8-ca89-4cb0-9b88-faf7fd4eab42" providerId="ADAL" clId="{9B92C08E-FA88-420F-A2BD-70D36C18D742}" dt="2026-01-21T01:38:41.527" v="3403" actId="1076"/>
          <ac:picMkLst>
            <pc:docMk/>
            <pc:sldMk cId="3180242834" sldId="3364"/>
            <ac:picMk id="38" creationId="{334F6D16-2F95-7054-6392-44FA10C6B5B5}"/>
          </ac:picMkLst>
        </pc:picChg>
        <pc:picChg chg="add del mod">
          <ac:chgData name="chriscwu" userId="5bd1b6c8-ca89-4cb0-9b88-faf7fd4eab42" providerId="ADAL" clId="{9B92C08E-FA88-420F-A2BD-70D36C18D742}" dt="2026-01-21T02:03:51.663" v="4601" actId="478"/>
          <ac:picMkLst>
            <pc:docMk/>
            <pc:sldMk cId="3180242834" sldId="3364"/>
            <ac:picMk id="41" creationId="{DB45A4CA-49AA-E037-904D-7C8008C48108}"/>
          </ac:picMkLst>
        </pc:picChg>
      </pc:sldChg>
      <pc:sldChg chg="addSp modSp add del">
        <pc:chgData name="chriscwu" userId="5bd1b6c8-ca89-4cb0-9b88-faf7fd4eab42" providerId="ADAL" clId="{9B92C08E-FA88-420F-A2BD-70D36C18D742}" dt="2026-01-20T15:53:33.324" v="1874" actId="47"/>
        <pc:sldMkLst>
          <pc:docMk/>
          <pc:sldMk cId="3298263272" sldId="3365"/>
        </pc:sldMkLst>
        <pc:spChg chg="add mod">
          <ac:chgData name="chriscwu" userId="5bd1b6c8-ca89-4cb0-9b88-faf7fd4eab42" providerId="ADAL" clId="{9B92C08E-FA88-420F-A2BD-70D36C18D742}" dt="2026-01-20T15:50:41.500" v="1871"/>
          <ac:spMkLst>
            <pc:docMk/>
            <pc:sldMk cId="3298263272" sldId="3365"/>
            <ac:spMk id="3" creationId="{38792FB8-C774-906B-0CF9-12999C1A9300}"/>
          </ac:spMkLst>
        </pc:spChg>
      </pc:sldChg>
      <pc:sldChg chg="add del">
        <pc:chgData name="chriscwu" userId="5bd1b6c8-ca89-4cb0-9b88-faf7fd4eab42" providerId="ADAL" clId="{9B92C08E-FA88-420F-A2BD-70D36C18D742}" dt="2026-01-20T15:51:50.615" v="1873"/>
        <pc:sldMkLst>
          <pc:docMk/>
          <pc:sldMk cId="1510967807" sldId="3366"/>
        </pc:sldMkLst>
      </pc:sldChg>
      <pc:sldChg chg="addSp delSp modSp add mod ord">
        <pc:chgData name="chriscwu" userId="5bd1b6c8-ca89-4cb0-9b88-faf7fd4eab42" providerId="ADAL" clId="{9B92C08E-FA88-420F-A2BD-70D36C18D742}" dt="2026-01-21T01:00:28.254" v="3204" actId="20577"/>
        <pc:sldMkLst>
          <pc:docMk/>
          <pc:sldMk cId="2439330099" sldId="3366"/>
        </pc:sldMkLst>
        <pc:spChg chg="mod">
          <ac:chgData name="chriscwu" userId="5bd1b6c8-ca89-4cb0-9b88-faf7fd4eab42" providerId="ADAL" clId="{9B92C08E-FA88-420F-A2BD-70D36C18D742}" dt="2026-01-20T23:05:23.925" v="2643" actId="20577"/>
          <ac:spMkLst>
            <pc:docMk/>
            <pc:sldMk cId="2439330099" sldId="3366"/>
            <ac:spMk id="2" creationId="{EDEE9731-20FB-513D-E8EE-F75E21EC6CF2}"/>
          </ac:spMkLst>
        </pc:spChg>
        <pc:spChg chg="add mod">
          <ac:chgData name="chriscwu" userId="5bd1b6c8-ca89-4cb0-9b88-faf7fd4eab42" providerId="ADAL" clId="{9B92C08E-FA88-420F-A2BD-70D36C18D742}" dt="2026-01-21T01:00:28.254" v="3204" actId="20577"/>
          <ac:spMkLst>
            <pc:docMk/>
            <pc:sldMk cId="2439330099" sldId="3366"/>
            <ac:spMk id="4" creationId="{46F16536-1844-843A-6F59-9EAF129A8E28}"/>
          </ac:spMkLst>
        </pc:spChg>
        <pc:spChg chg="mod">
          <ac:chgData name="chriscwu" userId="5bd1b6c8-ca89-4cb0-9b88-faf7fd4eab42" providerId="ADAL" clId="{9B92C08E-FA88-420F-A2BD-70D36C18D742}" dt="2026-01-20T23:26:24.167" v="3172" actId="20577"/>
          <ac:spMkLst>
            <pc:docMk/>
            <pc:sldMk cId="2439330099" sldId="3366"/>
            <ac:spMk id="5" creationId="{A1176EA8-A66B-E675-2CD1-873A0C57A9AC}"/>
          </ac:spMkLst>
        </pc:spChg>
        <pc:spChg chg="mod">
          <ac:chgData name="chriscwu" userId="5bd1b6c8-ca89-4cb0-9b88-faf7fd4eab42" providerId="ADAL" clId="{9B92C08E-FA88-420F-A2BD-70D36C18D742}" dt="2026-01-21T00:38:52.494" v="3203" actId="13926"/>
          <ac:spMkLst>
            <pc:docMk/>
            <pc:sldMk cId="2439330099" sldId="3366"/>
            <ac:spMk id="6" creationId="{6AF7B9EC-5258-7953-2ED8-F04B298F3854}"/>
          </ac:spMkLst>
        </pc:spChg>
        <pc:spChg chg="del">
          <ac:chgData name="chriscwu" userId="5bd1b6c8-ca89-4cb0-9b88-faf7fd4eab42" providerId="ADAL" clId="{9B92C08E-FA88-420F-A2BD-70D36C18D742}" dt="2026-01-20T23:14:49.762" v="2787" actId="478"/>
          <ac:spMkLst>
            <pc:docMk/>
            <pc:sldMk cId="2439330099" sldId="3366"/>
            <ac:spMk id="7" creationId="{96617FD9-45CE-A605-B75C-51FD1A808AAE}"/>
          </ac:spMkLst>
        </pc:spChg>
      </pc:sldChg>
      <pc:sldChg chg="add">
        <pc:chgData name="chriscwu" userId="5bd1b6c8-ca89-4cb0-9b88-faf7fd4eab42" providerId="ADAL" clId="{9B92C08E-FA88-420F-A2BD-70D36C18D742}" dt="2026-01-21T01:32:02.325" v="3348"/>
        <pc:sldMkLst>
          <pc:docMk/>
          <pc:sldMk cId="4217019646" sldId="3368"/>
        </pc:sldMkLst>
      </pc:sldChg>
      <pc:sldChg chg="add">
        <pc:chgData name="chriscwu" userId="5bd1b6c8-ca89-4cb0-9b88-faf7fd4eab42" providerId="ADAL" clId="{9B92C08E-FA88-420F-A2BD-70D36C18D742}" dt="2026-01-21T01:32:02.325" v="3348"/>
        <pc:sldMkLst>
          <pc:docMk/>
          <pc:sldMk cId="837942386" sldId="3369"/>
        </pc:sldMkLst>
      </pc:sldChg>
    </pc:docChg>
  </pc:docChgLst>
  <pc:docChgLst>
    <pc:chgData name="Michael MacCoss" userId="afbd1c96-5255-4d89-b6b4-1a00a15797b0" providerId="ADAL" clId="{0073BED9-A249-4E3A-8797-9E0DB774B375}"/>
    <pc:docChg chg="undo custSel addSld delSld modSld sldOrd">
      <pc:chgData name="Michael MacCoss" userId="afbd1c96-5255-4d89-b6b4-1a00a15797b0" providerId="ADAL" clId="{0073BED9-A249-4E3A-8797-9E0DB774B375}" dt="2026-01-21T13:37:28.776" v="3973" actId="13926"/>
      <pc:docMkLst>
        <pc:docMk/>
      </pc:docMkLst>
      <pc:sldChg chg="modSp del mod">
        <pc:chgData name="Michael MacCoss" userId="afbd1c96-5255-4d89-b6b4-1a00a15797b0" providerId="ADAL" clId="{0073BED9-A249-4E3A-8797-9E0DB774B375}" dt="2026-01-21T01:34:36.975" v="1182" actId="47"/>
        <pc:sldMkLst>
          <pc:docMk/>
          <pc:sldMk cId="2656135692" sldId="257"/>
        </pc:sldMkLst>
        <pc:spChg chg="mod">
          <ac:chgData name="Michael MacCoss" userId="afbd1c96-5255-4d89-b6b4-1a00a15797b0" providerId="ADAL" clId="{0073BED9-A249-4E3A-8797-9E0DB774B375}" dt="2026-01-21T01:19:58.642" v="1169" actId="1076"/>
          <ac:spMkLst>
            <pc:docMk/>
            <pc:sldMk cId="2656135692" sldId="257"/>
            <ac:spMk id="2" creationId="{33DAA875-3AFA-9F48-EC36-D1C2C3B5DA26}"/>
          </ac:spMkLst>
        </pc:spChg>
      </pc:sldChg>
      <pc:sldChg chg="add del">
        <pc:chgData name="Michael MacCoss" userId="afbd1c96-5255-4d89-b6b4-1a00a15797b0" providerId="ADAL" clId="{0073BED9-A249-4E3A-8797-9E0DB774B375}" dt="2026-01-21T02:06:44.371" v="1975" actId="47"/>
        <pc:sldMkLst>
          <pc:docMk/>
          <pc:sldMk cId="4029176940" sldId="258"/>
        </pc:sldMkLst>
      </pc:sldChg>
      <pc:sldChg chg="del">
        <pc:chgData name="Michael MacCoss" userId="afbd1c96-5255-4d89-b6b4-1a00a15797b0" providerId="ADAL" clId="{0073BED9-A249-4E3A-8797-9E0DB774B375}" dt="2026-01-21T02:06:44.371" v="1975" actId="47"/>
        <pc:sldMkLst>
          <pc:docMk/>
          <pc:sldMk cId="878180038" sldId="259"/>
        </pc:sldMkLst>
      </pc:sldChg>
      <pc:sldChg chg="delSp modSp add mod modNotesTx">
        <pc:chgData name="Michael MacCoss" userId="afbd1c96-5255-4d89-b6b4-1a00a15797b0" providerId="ADAL" clId="{0073BED9-A249-4E3A-8797-9E0DB774B375}" dt="2026-01-21T00:26:39.234" v="291" actId="20577"/>
        <pc:sldMkLst>
          <pc:docMk/>
          <pc:sldMk cId="0" sldId="267"/>
        </pc:sldMkLst>
        <pc:spChg chg="mod">
          <ac:chgData name="Michael MacCoss" userId="afbd1c96-5255-4d89-b6b4-1a00a15797b0" providerId="ADAL" clId="{0073BED9-A249-4E3A-8797-9E0DB774B375}" dt="2026-01-21T00:20:24.034" v="74"/>
          <ac:spMkLst>
            <pc:docMk/>
            <pc:sldMk cId="0" sldId="267"/>
            <ac:spMk id="336" creationId="{00000000-0000-0000-0000-000000000000}"/>
          </ac:spMkLst>
        </pc:spChg>
        <pc:spChg chg="mod">
          <ac:chgData name="Michael MacCoss" userId="afbd1c96-5255-4d89-b6b4-1a00a15797b0" providerId="ADAL" clId="{0073BED9-A249-4E3A-8797-9E0DB774B375}" dt="2026-01-21T00:20:39.991" v="77" actId="1076"/>
          <ac:spMkLst>
            <pc:docMk/>
            <pc:sldMk cId="0" sldId="267"/>
            <ac:spMk id="340" creationId="{00000000-0000-0000-0000-000000000000}"/>
          </ac:spMkLst>
        </pc:spChg>
        <pc:picChg chg="del">
          <ac:chgData name="Michael MacCoss" userId="afbd1c96-5255-4d89-b6b4-1a00a15797b0" providerId="ADAL" clId="{0073BED9-A249-4E3A-8797-9E0DB774B375}" dt="2026-01-21T00:20:30.941" v="75" actId="478"/>
          <ac:picMkLst>
            <pc:docMk/>
            <pc:sldMk cId="0" sldId="267"/>
            <ac:picMk id="337" creationId="{00000000-0000-0000-0000-000000000000}"/>
          </ac:picMkLst>
        </pc:picChg>
        <pc:picChg chg="del">
          <ac:chgData name="Michael MacCoss" userId="afbd1c96-5255-4d89-b6b4-1a00a15797b0" providerId="ADAL" clId="{0073BED9-A249-4E3A-8797-9E0DB774B375}" dt="2026-01-21T00:20:34.300" v="76" actId="478"/>
          <ac:picMkLst>
            <pc:docMk/>
            <pc:sldMk cId="0" sldId="267"/>
            <ac:picMk id="338" creationId="{00000000-0000-0000-0000-000000000000}"/>
          </ac:picMkLst>
        </pc:picChg>
      </pc:sldChg>
      <pc:sldChg chg="modSp add del mod">
        <pc:chgData name="Michael MacCoss" userId="afbd1c96-5255-4d89-b6b4-1a00a15797b0" providerId="ADAL" clId="{0073BED9-A249-4E3A-8797-9E0DB774B375}" dt="2026-01-21T01:15:41.855" v="1089" actId="47"/>
        <pc:sldMkLst>
          <pc:docMk/>
          <pc:sldMk cId="625835287" sldId="268"/>
        </pc:sldMkLst>
        <pc:spChg chg="mod">
          <ac:chgData name="Michael MacCoss" userId="afbd1c96-5255-4d89-b6b4-1a00a15797b0" providerId="ADAL" clId="{0073BED9-A249-4E3A-8797-9E0DB774B375}" dt="2026-01-21T00:53:08.083" v="650" actId="403"/>
          <ac:spMkLst>
            <pc:docMk/>
            <pc:sldMk cId="625835287" sldId="268"/>
            <ac:spMk id="2" creationId="{00000000-0000-0000-0000-000000000000}"/>
          </ac:spMkLst>
        </pc:spChg>
      </pc:sldChg>
      <pc:sldChg chg="addSp delSp modSp add mod">
        <pc:chgData name="Michael MacCoss" userId="afbd1c96-5255-4d89-b6b4-1a00a15797b0" providerId="ADAL" clId="{0073BED9-A249-4E3A-8797-9E0DB774B375}" dt="2026-01-21T01:16:27.016" v="1094" actId="1076"/>
        <pc:sldMkLst>
          <pc:docMk/>
          <pc:sldMk cId="3697658076" sldId="278"/>
        </pc:sldMkLst>
        <pc:spChg chg="mod">
          <ac:chgData name="Michael MacCoss" userId="afbd1c96-5255-4d89-b6b4-1a00a15797b0" providerId="ADAL" clId="{0073BED9-A249-4E3A-8797-9E0DB774B375}" dt="2026-01-21T00:53:31.566" v="661" actId="1036"/>
          <ac:spMkLst>
            <pc:docMk/>
            <pc:sldMk cId="3697658076" sldId="278"/>
            <ac:spMk id="2" creationId="{00000000-0000-0000-0000-000000000000}"/>
          </ac:spMkLst>
        </pc:spChg>
        <pc:spChg chg="del">
          <ac:chgData name="Michael MacCoss" userId="afbd1c96-5255-4d89-b6b4-1a00a15797b0" providerId="ADAL" clId="{0073BED9-A249-4E3A-8797-9E0DB774B375}" dt="2026-01-21T00:53:47.168" v="663" actId="478"/>
          <ac:spMkLst>
            <pc:docMk/>
            <pc:sldMk cId="3697658076" sldId="278"/>
            <ac:spMk id="5" creationId="{1D498BC6-F94F-F313-6528-114BEF10DB0C}"/>
          </ac:spMkLst>
        </pc:spChg>
        <pc:spChg chg="mod">
          <ac:chgData name="Michael MacCoss" userId="afbd1c96-5255-4d89-b6b4-1a00a15797b0" providerId="ADAL" clId="{0073BED9-A249-4E3A-8797-9E0DB774B375}" dt="2026-01-21T00:53:43.366" v="662" actId="1076"/>
          <ac:spMkLst>
            <pc:docMk/>
            <pc:sldMk cId="3697658076" sldId="278"/>
            <ac:spMk id="9" creationId="{E604371F-7F30-7094-D2B1-043A66F21E89}"/>
          </ac:spMkLst>
        </pc:spChg>
        <pc:spChg chg="mod">
          <ac:chgData name="Michael MacCoss" userId="afbd1c96-5255-4d89-b6b4-1a00a15797b0" providerId="ADAL" clId="{0073BED9-A249-4E3A-8797-9E0DB774B375}" dt="2026-01-21T00:53:43.366" v="662" actId="1076"/>
          <ac:spMkLst>
            <pc:docMk/>
            <pc:sldMk cId="3697658076" sldId="278"/>
            <ac:spMk id="12" creationId="{D87594CB-E3FA-3287-B568-F805565552D7}"/>
          </ac:spMkLst>
        </pc:spChg>
        <pc:graphicFrameChg chg="del mod">
          <ac:chgData name="Michael MacCoss" userId="afbd1c96-5255-4d89-b6b4-1a00a15797b0" providerId="ADAL" clId="{0073BED9-A249-4E3A-8797-9E0DB774B375}" dt="2026-01-21T01:16:17.875" v="1090" actId="478"/>
          <ac:graphicFrameMkLst>
            <pc:docMk/>
            <pc:sldMk cId="3697658076" sldId="278"/>
            <ac:graphicFrameMk id="15" creationId="{5E8C17E0-B4FE-84D1-9BBF-D5547D1D2261}"/>
          </ac:graphicFrameMkLst>
        </pc:graphicFrameChg>
        <pc:picChg chg="add mod">
          <ac:chgData name="Michael MacCoss" userId="afbd1c96-5255-4d89-b6b4-1a00a15797b0" providerId="ADAL" clId="{0073BED9-A249-4E3A-8797-9E0DB774B375}" dt="2026-01-21T01:16:27.016" v="1094" actId="1076"/>
          <ac:picMkLst>
            <pc:docMk/>
            <pc:sldMk cId="3697658076" sldId="278"/>
            <ac:picMk id="3" creationId="{C226AE0E-2D93-5135-DE4A-23238EDE9A45}"/>
          </ac:picMkLst>
        </pc:picChg>
        <pc:cxnChg chg="del mod">
          <ac:chgData name="Michael MacCoss" userId="afbd1c96-5255-4d89-b6b4-1a00a15797b0" providerId="ADAL" clId="{0073BED9-A249-4E3A-8797-9E0DB774B375}" dt="2026-01-21T00:53:47.168" v="663" actId="478"/>
          <ac:cxnSpMkLst>
            <pc:docMk/>
            <pc:sldMk cId="3697658076" sldId="278"/>
            <ac:cxnSpMk id="7" creationId="{FFECC3BE-4E71-AF4D-53BF-7D8660826FEF}"/>
          </ac:cxnSpMkLst>
        </pc:cxnChg>
      </pc:sldChg>
      <pc:sldChg chg="del">
        <pc:chgData name="Michael MacCoss" userId="afbd1c96-5255-4d89-b6b4-1a00a15797b0" providerId="ADAL" clId="{0073BED9-A249-4E3A-8797-9E0DB774B375}" dt="2026-01-21T01:04:36.483" v="833" actId="2696"/>
        <pc:sldMkLst>
          <pc:docMk/>
          <pc:sldMk cId="326479372" sldId="2127"/>
        </pc:sldMkLst>
      </pc:sldChg>
      <pc:sldChg chg="modSp add mod">
        <pc:chgData name="Michael MacCoss" userId="afbd1c96-5255-4d89-b6b4-1a00a15797b0" providerId="ADAL" clId="{0073BED9-A249-4E3A-8797-9E0DB774B375}" dt="2026-01-21T01:09:18.771" v="1043" actId="1076"/>
        <pc:sldMkLst>
          <pc:docMk/>
          <pc:sldMk cId="1876120496" sldId="2127"/>
        </pc:sldMkLst>
        <pc:spChg chg="mod">
          <ac:chgData name="Michael MacCoss" userId="afbd1c96-5255-4d89-b6b4-1a00a15797b0" providerId="ADAL" clId="{0073BED9-A249-4E3A-8797-9E0DB774B375}" dt="2026-01-21T01:09:18.771" v="1043" actId="1076"/>
          <ac:spMkLst>
            <pc:docMk/>
            <pc:sldMk cId="1876120496" sldId="2127"/>
            <ac:spMk id="3" creationId="{63B1C4A7-8028-C443-C0A3-97CAB8CE746A}"/>
          </ac:spMkLst>
        </pc:spChg>
      </pc:sldChg>
      <pc:sldChg chg="modSp add mod">
        <pc:chgData name="Michael MacCoss" userId="afbd1c96-5255-4d89-b6b4-1a00a15797b0" providerId="ADAL" clId="{0073BED9-A249-4E3A-8797-9E0DB774B375}" dt="2026-01-21T01:01:11.604" v="797" actId="403"/>
        <pc:sldMkLst>
          <pc:docMk/>
          <pc:sldMk cId="652242529" sldId="2238"/>
        </pc:sldMkLst>
        <pc:spChg chg="mod">
          <ac:chgData name="Michael MacCoss" userId="afbd1c96-5255-4d89-b6b4-1a00a15797b0" providerId="ADAL" clId="{0073BED9-A249-4E3A-8797-9E0DB774B375}" dt="2026-01-21T01:01:11.604" v="797" actId="403"/>
          <ac:spMkLst>
            <pc:docMk/>
            <pc:sldMk cId="652242529" sldId="2238"/>
            <ac:spMk id="4" creationId="{76D682FD-2020-CD7A-F542-95C97E396B9B}"/>
          </ac:spMkLst>
        </pc:spChg>
      </pc:sldChg>
      <pc:sldChg chg="modSp add mod">
        <pc:chgData name="Michael MacCoss" userId="afbd1c96-5255-4d89-b6b4-1a00a15797b0" providerId="ADAL" clId="{0073BED9-A249-4E3A-8797-9E0DB774B375}" dt="2026-01-21T01:01:40.473" v="812" actId="1076"/>
        <pc:sldMkLst>
          <pc:docMk/>
          <pc:sldMk cId="483062984" sldId="2239"/>
        </pc:sldMkLst>
        <pc:spChg chg="mod">
          <ac:chgData name="Michael MacCoss" userId="afbd1c96-5255-4d89-b6b4-1a00a15797b0" providerId="ADAL" clId="{0073BED9-A249-4E3A-8797-9E0DB774B375}" dt="2026-01-21T01:01:31.641" v="805" actId="403"/>
          <ac:spMkLst>
            <pc:docMk/>
            <pc:sldMk cId="483062984" sldId="2239"/>
            <ac:spMk id="2" creationId="{8997068E-E4CB-1D04-D6DF-2DEFCE809D0D}"/>
          </ac:spMkLst>
        </pc:spChg>
        <pc:spChg chg="mod">
          <ac:chgData name="Michael MacCoss" userId="afbd1c96-5255-4d89-b6b4-1a00a15797b0" providerId="ADAL" clId="{0073BED9-A249-4E3A-8797-9E0DB774B375}" dt="2026-01-21T01:01:40.473" v="812" actId="1076"/>
          <ac:spMkLst>
            <pc:docMk/>
            <pc:sldMk cId="483062984" sldId="2239"/>
            <ac:spMk id="3" creationId="{8224FA49-9E36-AF6C-E558-D3C5D12E82C8}"/>
          </ac:spMkLst>
        </pc:spChg>
      </pc:sldChg>
      <pc:sldChg chg="modSp add mod">
        <pc:chgData name="Michael MacCoss" userId="afbd1c96-5255-4d89-b6b4-1a00a15797b0" providerId="ADAL" clId="{0073BED9-A249-4E3A-8797-9E0DB774B375}" dt="2026-01-21T01:02:05.434" v="815" actId="404"/>
        <pc:sldMkLst>
          <pc:docMk/>
          <pc:sldMk cId="3444303469" sldId="2241"/>
        </pc:sldMkLst>
        <pc:spChg chg="mod">
          <ac:chgData name="Michael MacCoss" userId="afbd1c96-5255-4d89-b6b4-1a00a15797b0" providerId="ADAL" clId="{0073BED9-A249-4E3A-8797-9E0DB774B375}" dt="2026-01-21T01:02:05.434" v="815" actId="404"/>
          <ac:spMkLst>
            <pc:docMk/>
            <pc:sldMk cId="3444303469" sldId="2241"/>
            <ac:spMk id="8" creationId="{AE0A449C-7DEC-13DA-9A7E-0723E81D7898}"/>
          </ac:spMkLst>
        </pc:spChg>
      </pc:sldChg>
      <pc:sldChg chg="modSp add mod">
        <pc:chgData name="Michael MacCoss" userId="afbd1c96-5255-4d89-b6b4-1a00a15797b0" providerId="ADAL" clId="{0073BED9-A249-4E3A-8797-9E0DB774B375}" dt="2026-01-21T01:02:17.858" v="820" actId="27636"/>
        <pc:sldMkLst>
          <pc:docMk/>
          <pc:sldMk cId="994701952" sldId="2242"/>
        </pc:sldMkLst>
        <pc:spChg chg="mod">
          <ac:chgData name="Michael MacCoss" userId="afbd1c96-5255-4d89-b6b4-1a00a15797b0" providerId="ADAL" clId="{0073BED9-A249-4E3A-8797-9E0DB774B375}" dt="2026-01-21T01:02:17.858" v="820" actId="27636"/>
          <ac:spMkLst>
            <pc:docMk/>
            <pc:sldMk cId="994701952" sldId="2242"/>
            <ac:spMk id="2" creationId="{C0C6FD3B-0357-8410-3799-E400303A752E}"/>
          </ac:spMkLst>
        </pc:spChg>
      </pc:sldChg>
      <pc:sldChg chg="modSp add mod">
        <pc:chgData name="Michael MacCoss" userId="afbd1c96-5255-4d89-b6b4-1a00a15797b0" providerId="ADAL" clId="{0073BED9-A249-4E3A-8797-9E0DB774B375}" dt="2026-01-21T01:01:18.032" v="801" actId="403"/>
        <pc:sldMkLst>
          <pc:docMk/>
          <pc:sldMk cId="1324529362" sldId="2245"/>
        </pc:sldMkLst>
        <pc:spChg chg="mod">
          <ac:chgData name="Michael MacCoss" userId="afbd1c96-5255-4d89-b6b4-1a00a15797b0" providerId="ADAL" clId="{0073BED9-A249-4E3A-8797-9E0DB774B375}" dt="2026-01-21T01:01:18.032" v="801" actId="403"/>
          <ac:spMkLst>
            <pc:docMk/>
            <pc:sldMk cId="1324529362" sldId="2245"/>
            <ac:spMk id="4" creationId="{5513E68F-195C-B59C-5B44-E2379F298DA2}"/>
          </ac:spMkLst>
        </pc:spChg>
      </pc:sldChg>
      <pc:sldChg chg="modSp add mod">
        <pc:chgData name="Michael MacCoss" userId="afbd1c96-5255-4d89-b6b4-1a00a15797b0" providerId="ADAL" clId="{0073BED9-A249-4E3A-8797-9E0DB774B375}" dt="2026-01-21T01:03:36.190" v="827" actId="404"/>
        <pc:sldMkLst>
          <pc:docMk/>
          <pc:sldMk cId="462443345" sldId="2251"/>
        </pc:sldMkLst>
        <pc:spChg chg="mod">
          <ac:chgData name="Michael MacCoss" userId="afbd1c96-5255-4d89-b6b4-1a00a15797b0" providerId="ADAL" clId="{0073BED9-A249-4E3A-8797-9E0DB774B375}" dt="2026-01-21T01:03:36.190" v="827" actId="404"/>
          <ac:spMkLst>
            <pc:docMk/>
            <pc:sldMk cId="462443345" sldId="2251"/>
            <ac:spMk id="2" creationId="{FA9E256E-2A02-1C2B-5C88-219F28A60E72}"/>
          </ac:spMkLst>
        </pc:spChg>
      </pc:sldChg>
      <pc:sldChg chg="modSp add mod">
        <pc:chgData name="Michael MacCoss" userId="afbd1c96-5255-4d89-b6b4-1a00a15797b0" providerId="ADAL" clId="{0073BED9-A249-4E3A-8797-9E0DB774B375}" dt="2026-01-21T01:03:56.528" v="832" actId="403"/>
        <pc:sldMkLst>
          <pc:docMk/>
          <pc:sldMk cId="2267031441" sldId="2252"/>
        </pc:sldMkLst>
        <pc:spChg chg="mod">
          <ac:chgData name="Michael MacCoss" userId="afbd1c96-5255-4d89-b6b4-1a00a15797b0" providerId="ADAL" clId="{0073BED9-A249-4E3A-8797-9E0DB774B375}" dt="2026-01-21T01:03:56.528" v="832" actId="403"/>
          <ac:spMkLst>
            <pc:docMk/>
            <pc:sldMk cId="2267031441" sldId="2252"/>
            <ac:spMk id="2" creationId="{3FB6EB53-AAB1-9B89-8BCA-3B1C58943624}"/>
          </ac:spMkLst>
        </pc:spChg>
      </pc:sldChg>
      <pc:sldChg chg="modSp add mod">
        <pc:chgData name="Michael MacCoss" userId="afbd1c96-5255-4d89-b6b4-1a00a15797b0" providerId="ADAL" clId="{0073BED9-A249-4E3A-8797-9E0DB774B375}" dt="2026-01-21T00:22:52.051" v="134" actId="1076"/>
        <pc:sldMkLst>
          <pc:docMk/>
          <pc:sldMk cId="3660418948" sldId="2782"/>
        </pc:sldMkLst>
        <pc:spChg chg="mod">
          <ac:chgData name="Michael MacCoss" userId="afbd1c96-5255-4d89-b6b4-1a00a15797b0" providerId="ADAL" clId="{0073BED9-A249-4E3A-8797-9E0DB774B375}" dt="2026-01-21T00:22:52.051" v="134" actId="1076"/>
          <ac:spMkLst>
            <pc:docMk/>
            <pc:sldMk cId="3660418948" sldId="2782"/>
            <ac:spMk id="3" creationId="{B222C8FF-DABC-FDD0-FE3A-EC399595409F}"/>
          </ac:spMkLst>
        </pc:spChg>
      </pc:sldChg>
      <pc:sldChg chg="modSp add mod modNotesTx">
        <pc:chgData name="Michael MacCoss" userId="afbd1c96-5255-4d89-b6b4-1a00a15797b0" providerId="ADAL" clId="{0073BED9-A249-4E3A-8797-9E0DB774B375}" dt="2026-01-21T00:25:53.363" v="289" actId="20577"/>
        <pc:sldMkLst>
          <pc:docMk/>
          <pc:sldMk cId="3282010547" sldId="2783"/>
        </pc:sldMkLst>
        <pc:spChg chg="mod">
          <ac:chgData name="Michael MacCoss" userId="afbd1c96-5255-4d89-b6b4-1a00a15797b0" providerId="ADAL" clId="{0073BED9-A249-4E3A-8797-9E0DB774B375}" dt="2026-01-21T00:21:26.541" v="129" actId="1036"/>
          <ac:spMkLst>
            <pc:docMk/>
            <pc:sldMk cId="3282010547" sldId="2783"/>
            <ac:spMk id="3" creationId="{B222C8FF-DABC-FDD0-FE3A-EC399595409F}"/>
          </ac:spMkLst>
        </pc:spChg>
        <pc:picChg chg="mod">
          <ac:chgData name="Michael MacCoss" userId="afbd1c96-5255-4d89-b6b4-1a00a15797b0" providerId="ADAL" clId="{0073BED9-A249-4E3A-8797-9E0DB774B375}" dt="2026-01-21T00:21:43.580" v="132" actId="14100"/>
          <ac:picMkLst>
            <pc:docMk/>
            <pc:sldMk cId="3282010547" sldId="2783"/>
            <ac:picMk id="4" creationId="{885219C0-9227-1D1A-F7D4-D335B844629E}"/>
          </ac:picMkLst>
        </pc:picChg>
      </pc:sldChg>
      <pc:sldChg chg="modNotesTx">
        <pc:chgData name="Michael MacCoss" userId="afbd1c96-5255-4d89-b6b4-1a00a15797b0" providerId="ADAL" clId="{0073BED9-A249-4E3A-8797-9E0DB774B375}" dt="2026-01-21T11:13:19.991" v="2988" actId="20577"/>
        <pc:sldMkLst>
          <pc:docMk/>
          <pc:sldMk cId="3307969304" sldId="2990"/>
        </pc:sldMkLst>
      </pc:sldChg>
      <pc:sldChg chg="modNotesTx">
        <pc:chgData name="Michael MacCoss" userId="afbd1c96-5255-4d89-b6b4-1a00a15797b0" providerId="ADAL" clId="{0073BED9-A249-4E3A-8797-9E0DB774B375}" dt="2026-01-21T11:07:45.376" v="2706" actId="20577"/>
        <pc:sldMkLst>
          <pc:docMk/>
          <pc:sldMk cId="1192873382" sldId="3009"/>
        </pc:sldMkLst>
      </pc:sldChg>
      <pc:sldChg chg="modSp mod">
        <pc:chgData name="Michael MacCoss" userId="afbd1c96-5255-4d89-b6b4-1a00a15797b0" providerId="ADAL" clId="{0073BED9-A249-4E3A-8797-9E0DB774B375}" dt="2026-01-20T22:54:41.725" v="73" actId="14100"/>
        <pc:sldMkLst>
          <pc:docMk/>
          <pc:sldMk cId="2086171853" sldId="3010"/>
        </pc:sldMkLst>
        <pc:spChg chg="mod">
          <ac:chgData name="Michael MacCoss" userId="afbd1c96-5255-4d89-b6b4-1a00a15797b0" providerId="ADAL" clId="{0073BED9-A249-4E3A-8797-9E0DB774B375}" dt="2026-01-20T22:54:35.430" v="72" actId="1076"/>
          <ac:spMkLst>
            <pc:docMk/>
            <pc:sldMk cId="2086171853" sldId="3010"/>
            <ac:spMk id="14" creationId="{CD7E4E4B-3B65-7D97-5F0C-DC8C899C5263}"/>
          </ac:spMkLst>
        </pc:spChg>
        <pc:picChg chg="mod">
          <ac:chgData name="Michael MacCoss" userId="afbd1c96-5255-4d89-b6b4-1a00a15797b0" providerId="ADAL" clId="{0073BED9-A249-4E3A-8797-9E0DB774B375}" dt="2026-01-20T22:54:00.281" v="71" actId="1076"/>
          <ac:picMkLst>
            <pc:docMk/>
            <pc:sldMk cId="2086171853" sldId="3010"/>
            <ac:picMk id="6" creationId="{F69393BB-9D00-1934-6B17-535597735970}"/>
          </ac:picMkLst>
        </pc:picChg>
        <pc:cxnChg chg="mod">
          <ac:chgData name="Michael MacCoss" userId="afbd1c96-5255-4d89-b6b4-1a00a15797b0" providerId="ADAL" clId="{0073BED9-A249-4E3A-8797-9E0DB774B375}" dt="2026-01-20T22:54:35.430" v="72" actId="1076"/>
          <ac:cxnSpMkLst>
            <pc:docMk/>
            <pc:sldMk cId="2086171853" sldId="3010"/>
            <ac:cxnSpMk id="15" creationId="{89924BC8-1041-29F0-8196-2E2FCE316485}"/>
          </ac:cxnSpMkLst>
        </pc:cxnChg>
        <pc:cxnChg chg="mod">
          <ac:chgData name="Michael MacCoss" userId="afbd1c96-5255-4d89-b6b4-1a00a15797b0" providerId="ADAL" clId="{0073BED9-A249-4E3A-8797-9E0DB774B375}" dt="2026-01-20T22:54:35.430" v="72" actId="1076"/>
          <ac:cxnSpMkLst>
            <pc:docMk/>
            <pc:sldMk cId="2086171853" sldId="3010"/>
            <ac:cxnSpMk id="18" creationId="{7C7AA2D7-DE6C-36B7-0D4F-7A5B1CD2585A}"/>
          </ac:cxnSpMkLst>
        </pc:cxnChg>
        <pc:cxnChg chg="mod">
          <ac:chgData name="Michael MacCoss" userId="afbd1c96-5255-4d89-b6b4-1a00a15797b0" providerId="ADAL" clId="{0073BED9-A249-4E3A-8797-9E0DB774B375}" dt="2026-01-20T22:54:41.725" v="73" actId="14100"/>
          <ac:cxnSpMkLst>
            <pc:docMk/>
            <pc:sldMk cId="2086171853" sldId="3010"/>
            <ac:cxnSpMk id="21" creationId="{98F88460-3A5D-42B7-1361-9F8F2930FB29}"/>
          </ac:cxnSpMkLst>
        </pc:cxnChg>
      </pc:sldChg>
      <pc:sldChg chg="modSp mod ord modNotesTx">
        <pc:chgData name="Michael MacCoss" userId="afbd1c96-5255-4d89-b6b4-1a00a15797b0" providerId="ADAL" clId="{0073BED9-A249-4E3A-8797-9E0DB774B375}" dt="2026-01-21T10:56:15.415" v="2501" actId="20577"/>
        <pc:sldMkLst>
          <pc:docMk/>
          <pc:sldMk cId="2697466440" sldId="3087"/>
        </pc:sldMkLst>
        <pc:spChg chg="mod">
          <ac:chgData name="Michael MacCoss" userId="afbd1c96-5255-4d89-b6b4-1a00a15797b0" providerId="ADAL" clId="{0073BED9-A249-4E3A-8797-9E0DB774B375}" dt="2026-01-21T10:56:15.415" v="2501" actId="20577"/>
          <ac:spMkLst>
            <pc:docMk/>
            <pc:sldMk cId="2697466440" sldId="3087"/>
            <ac:spMk id="3" creationId="{5EDD4169-86A3-B9D3-0571-5A96DF053297}"/>
          </ac:spMkLst>
        </pc:spChg>
      </pc:sldChg>
      <pc:sldChg chg="ord">
        <pc:chgData name="Michael MacCoss" userId="afbd1c96-5255-4d89-b6b4-1a00a15797b0" providerId="ADAL" clId="{0073BED9-A249-4E3A-8797-9E0DB774B375}" dt="2026-01-21T10:55:57.390" v="2492"/>
        <pc:sldMkLst>
          <pc:docMk/>
          <pc:sldMk cId="2600950886" sldId="3099"/>
        </pc:sldMkLst>
      </pc:sldChg>
      <pc:sldChg chg="add">
        <pc:chgData name="Michael MacCoss" userId="afbd1c96-5255-4d89-b6b4-1a00a15797b0" providerId="ADAL" clId="{0073BED9-A249-4E3A-8797-9E0DB774B375}" dt="2026-01-21T10:57:36.198" v="2502"/>
        <pc:sldMkLst>
          <pc:docMk/>
          <pc:sldMk cId="4022403655" sldId="3123"/>
        </pc:sldMkLst>
      </pc:sldChg>
      <pc:sldChg chg="del">
        <pc:chgData name="Michael MacCoss" userId="afbd1c96-5255-4d89-b6b4-1a00a15797b0" providerId="ADAL" clId="{0073BED9-A249-4E3A-8797-9E0DB774B375}" dt="2026-01-21T11:46:09.272" v="3816" actId="47"/>
        <pc:sldMkLst>
          <pc:docMk/>
          <pc:sldMk cId="2491468325" sldId="3139"/>
        </pc:sldMkLst>
      </pc:sldChg>
      <pc:sldChg chg="del">
        <pc:chgData name="Michael MacCoss" userId="afbd1c96-5255-4d89-b6b4-1a00a15797b0" providerId="ADAL" clId="{0073BED9-A249-4E3A-8797-9E0DB774B375}" dt="2026-01-20T22:52:12.221" v="38" actId="47"/>
        <pc:sldMkLst>
          <pc:docMk/>
          <pc:sldMk cId="2711742547" sldId="3142"/>
        </pc:sldMkLst>
      </pc:sldChg>
      <pc:sldChg chg="modSp mod">
        <pc:chgData name="Michael MacCoss" userId="afbd1c96-5255-4d89-b6b4-1a00a15797b0" providerId="ADAL" clId="{0073BED9-A249-4E3A-8797-9E0DB774B375}" dt="2026-01-21T00:41:58.645" v="469" actId="555"/>
        <pc:sldMkLst>
          <pc:docMk/>
          <pc:sldMk cId="1172843071" sldId="3143"/>
        </pc:sldMkLst>
        <pc:spChg chg="mod">
          <ac:chgData name="Michael MacCoss" userId="afbd1c96-5255-4d89-b6b4-1a00a15797b0" providerId="ADAL" clId="{0073BED9-A249-4E3A-8797-9E0DB774B375}" dt="2026-01-21T00:41:13.711" v="461" actId="1076"/>
          <ac:spMkLst>
            <pc:docMk/>
            <pc:sldMk cId="1172843071" sldId="3143"/>
            <ac:spMk id="5" creationId="{178DE779-3961-B6FD-4C0C-04E4669720CF}"/>
          </ac:spMkLst>
        </pc:spChg>
        <pc:spChg chg="mod">
          <ac:chgData name="Michael MacCoss" userId="afbd1c96-5255-4d89-b6b4-1a00a15797b0" providerId="ADAL" clId="{0073BED9-A249-4E3A-8797-9E0DB774B375}" dt="2026-01-21T00:41:58.645" v="469" actId="555"/>
          <ac:spMkLst>
            <pc:docMk/>
            <pc:sldMk cId="1172843071" sldId="3143"/>
            <ac:spMk id="12" creationId="{7BAE1C15-B737-7641-2542-E3055DDE8E86}"/>
          </ac:spMkLst>
        </pc:spChg>
        <pc:spChg chg="mod">
          <ac:chgData name="Michael MacCoss" userId="afbd1c96-5255-4d89-b6b4-1a00a15797b0" providerId="ADAL" clId="{0073BED9-A249-4E3A-8797-9E0DB774B375}" dt="2026-01-21T00:41:58.645" v="469" actId="555"/>
          <ac:spMkLst>
            <pc:docMk/>
            <pc:sldMk cId="1172843071" sldId="3143"/>
            <ac:spMk id="13" creationId="{F8A82511-46E3-75B9-BC90-8E0C7FF1A3C1}"/>
          </ac:spMkLst>
        </pc:spChg>
        <pc:picChg chg="mod">
          <ac:chgData name="Michael MacCoss" userId="afbd1c96-5255-4d89-b6b4-1a00a15797b0" providerId="ADAL" clId="{0073BED9-A249-4E3A-8797-9E0DB774B375}" dt="2026-01-21T00:41:38.609" v="465" actId="1076"/>
          <ac:picMkLst>
            <pc:docMk/>
            <pc:sldMk cId="1172843071" sldId="3143"/>
            <ac:picMk id="11" creationId="{9F7BE9BB-DFD2-08F4-6185-ADD1A1DD3103}"/>
          </ac:picMkLst>
        </pc:picChg>
      </pc:sldChg>
      <pc:sldChg chg="modSp mod">
        <pc:chgData name="Michael MacCoss" userId="afbd1c96-5255-4d89-b6b4-1a00a15797b0" providerId="ADAL" clId="{0073BED9-A249-4E3A-8797-9E0DB774B375}" dt="2026-01-20T18:29:09.678" v="1" actId="20577"/>
        <pc:sldMkLst>
          <pc:docMk/>
          <pc:sldMk cId="684563980" sldId="3146"/>
        </pc:sldMkLst>
        <pc:spChg chg="mod">
          <ac:chgData name="Michael MacCoss" userId="afbd1c96-5255-4d89-b6b4-1a00a15797b0" providerId="ADAL" clId="{0073BED9-A249-4E3A-8797-9E0DB774B375}" dt="2026-01-20T18:29:09.678" v="1" actId="20577"/>
          <ac:spMkLst>
            <pc:docMk/>
            <pc:sldMk cId="684563980" sldId="3146"/>
            <ac:spMk id="5" creationId="{F1BCD4AC-F4CA-4CAD-2CD6-B95DD26C5B80}"/>
          </ac:spMkLst>
        </pc:spChg>
      </pc:sldChg>
      <pc:sldChg chg="modSp mod">
        <pc:chgData name="Michael MacCoss" userId="afbd1c96-5255-4d89-b6b4-1a00a15797b0" providerId="ADAL" clId="{0073BED9-A249-4E3A-8797-9E0DB774B375}" dt="2026-01-21T11:03:25.657" v="2520" actId="20577"/>
        <pc:sldMkLst>
          <pc:docMk/>
          <pc:sldMk cId="3225875083" sldId="3147"/>
        </pc:sldMkLst>
        <pc:spChg chg="mod">
          <ac:chgData name="Michael MacCoss" userId="afbd1c96-5255-4d89-b6b4-1a00a15797b0" providerId="ADAL" clId="{0073BED9-A249-4E3A-8797-9E0DB774B375}" dt="2026-01-21T11:03:25.657" v="2520" actId="20577"/>
          <ac:spMkLst>
            <pc:docMk/>
            <pc:sldMk cId="3225875083" sldId="3147"/>
            <ac:spMk id="12" creationId="{F432CF1E-D6D8-1625-FAA9-15DA8C94A514}"/>
          </ac:spMkLst>
        </pc:spChg>
      </pc:sldChg>
      <pc:sldChg chg="modSp del mod modClrScheme chgLayout">
        <pc:chgData name="Michael MacCoss" userId="afbd1c96-5255-4d89-b6b4-1a00a15797b0" providerId="ADAL" clId="{0073BED9-A249-4E3A-8797-9E0DB774B375}" dt="2026-01-21T00:43:05.867" v="470" actId="47"/>
        <pc:sldMkLst>
          <pc:docMk/>
          <pc:sldMk cId="2782676697" sldId="3153"/>
        </pc:sldMkLst>
        <pc:spChg chg="mod ord">
          <ac:chgData name="Michael MacCoss" userId="afbd1c96-5255-4d89-b6b4-1a00a15797b0" providerId="ADAL" clId="{0073BED9-A249-4E3A-8797-9E0DB774B375}" dt="2026-01-21T00:38:24.907" v="403" actId="700"/>
          <ac:spMkLst>
            <pc:docMk/>
            <pc:sldMk cId="2782676697" sldId="3153"/>
            <ac:spMk id="3" creationId="{DF63CC06-0EC1-1826-C5DF-CE832441E4A5}"/>
          </ac:spMkLst>
        </pc:spChg>
        <pc:spChg chg="mod ord">
          <ac:chgData name="Michael MacCoss" userId="afbd1c96-5255-4d89-b6b4-1a00a15797b0" providerId="ADAL" clId="{0073BED9-A249-4E3A-8797-9E0DB774B375}" dt="2026-01-21T00:38:32.385" v="405" actId="14100"/>
          <ac:spMkLst>
            <pc:docMk/>
            <pc:sldMk cId="2782676697" sldId="3153"/>
            <ac:spMk id="4" creationId="{AEDF305F-52FD-8D8E-B565-264A0159B93F}"/>
          </ac:spMkLst>
        </pc:spChg>
        <pc:picChg chg="mod ord">
          <ac:chgData name="Michael MacCoss" userId="afbd1c96-5255-4d89-b6b4-1a00a15797b0" providerId="ADAL" clId="{0073BED9-A249-4E3A-8797-9E0DB774B375}" dt="2026-01-21T00:38:24.907" v="403" actId="700"/>
          <ac:picMkLst>
            <pc:docMk/>
            <pc:sldMk cId="2782676697" sldId="3153"/>
            <ac:picMk id="6" creationId="{35812E77-04D7-38C0-6124-CA966CB924FB}"/>
          </ac:picMkLst>
        </pc:picChg>
      </pc:sldChg>
      <pc:sldChg chg="del">
        <pc:chgData name="Michael MacCoss" userId="afbd1c96-5255-4d89-b6b4-1a00a15797b0" providerId="ADAL" clId="{0073BED9-A249-4E3A-8797-9E0DB774B375}" dt="2026-01-21T00:43:05.867" v="470" actId="47"/>
        <pc:sldMkLst>
          <pc:docMk/>
          <pc:sldMk cId="3216919337" sldId="3161"/>
        </pc:sldMkLst>
      </pc:sldChg>
      <pc:sldChg chg="del">
        <pc:chgData name="Michael MacCoss" userId="afbd1c96-5255-4d89-b6b4-1a00a15797b0" providerId="ADAL" clId="{0073BED9-A249-4E3A-8797-9E0DB774B375}" dt="2026-01-21T00:43:05.867" v="470" actId="47"/>
        <pc:sldMkLst>
          <pc:docMk/>
          <pc:sldMk cId="129205645" sldId="3165"/>
        </pc:sldMkLst>
      </pc:sldChg>
      <pc:sldChg chg="del">
        <pc:chgData name="Michael MacCoss" userId="afbd1c96-5255-4d89-b6b4-1a00a15797b0" providerId="ADAL" clId="{0073BED9-A249-4E3A-8797-9E0DB774B375}" dt="2026-01-21T00:43:05.867" v="470" actId="47"/>
        <pc:sldMkLst>
          <pc:docMk/>
          <pc:sldMk cId="1049902851" sldId="3166"/>
        </pc:sldMkLst>
      </pc:sldChg>
      <pc:sldChg chg="modSp mod">
        <pc:chgData name="Michael MacCoss" userId="afbd1c96-5255-4d89-b6b4-1a00a15797b0" providerId="ADAL" clId="{0073BED9-A249-4E3A-8797-9E0DB774B375}" dt="2026-01-20T22:50:04.877" v="37" actId="1076"/>
        <pc:sldMkLst>
          <pc:docMk/>
          <pc:sldMk cId="2737084696" sldId="3175"/>
        </pc:sldMkLst>
        <pc:spChg chg="mod">
          <ac:chgData name="Michael MacCoss" userId="afbd1c96-5255-4d89-b6b4-1a00a15797b0" providerId="ADAL" clId="{0073BED9-A249-4E3A-8797-9E0DB774B375}" dt="2026-01-20T22:49:35.974" v="30" actId="20577"/>
          <ac:spMkLst>
            <pc:docMk/>
            <pc:sldMk cId="2737084696" sldId="3175"/>
            <ac:spMk id="3" creationId="{BDAB32D9-31FC-B0E4-F357-57062931A5B8}"/>
          </ac:spMkLst>
        </pc:spChg>
        <pc:spChg chg="mod">
          <ac:chgData name="Michael MacCoss" userId="afbd1c96-5255-4d89-b6b4-1a00a15797b0" providerId="ADAL" clId="{0073BED9-A249-4E3A-8797-9E0DB774B375}" dt="2026-01-20T22:49:57.677" v="35" actId="1076"/>
          <ac:spMkLst>
            <pc:docMk/>
            <pc:sldMk cId="2737084696" sldId="3175"/>
            <ac:spMk id="5" creationId="{0148B32D-F1FE-534B-FCD8-B1E3BC1D45BC}"/>
          </ac:spMkLst>
        </pc:spChg>
        <pc:picChg chg="mod">
          <ac:chgData name="Michael MacCoss" userId="afbd1c96-5255-4d89-b6b4-1a00a15797b0" providerId="ADAL" clId="{0073BED9-A249-4E3A-8797-9E0DB774B375}" dt="2026-01-20T22:50:04.877" v="37" actId="1076"/>
          <ac:picMkLst>
            <pc:docMk/>
            <pc:sldMk cId="2737084696" sldId="3175"/>
            <ac:picMk id="4" creationId="{B2B72743-170F-AA5D-4C91-42890A87C58A}"/>
          </ac:picMkLst>
        </pc:picChg>
        <pc:picChg chg="mod">
          <ac:chgData name="Michael MacCoss" userId="afbd1c96-5255-4d89-b6b4-1a00a15797b0" providerId="ADAL" clId="{0073BED9-A249-4E3A-8797-9E0DB774B375}" dt="2026-01-20T22:50:00.534" v="36" actId="1076"/>
          <ac:picMkLst>
            <pc:docMk/>
            <pc:sldMk cId="2737084696" sldId="3175"/>
            <ac:picMk id="6" creationId="{BE52E6C2-BAC1-D7D8-B98D-02F7CE5D2163}"/>
          </ac:picMkLst>
        </pc:picChg>
      </pc:sldChg>
      <pc:sldChg chg="del">
        <pc:chgData name="Michael MacCoss" userId="afbd1c96-5255-4d89-b6b4-1a00a15797b0" providerId="ADAL" clId="{0073BED9-A249-4E3A-8797-9E0DB774B375}" dt="2026-01-20T22:44:04.008" v="2" actId="47"/>
        <pc:sldMkLst>
          <pc:docMk/>
          <pc:sldMk cId="1375686296" sldId="3193"/>
        </pc:sldMkLst>
      </pc:sldChg>
      <pc:sldChg chg="add">
        <pc:chgData name="Michael MacCoss" userId="afbd1c96-5255-4d89-b6b4-1a00a15797b0" providerId="ADAL" clId="{0073BED9-A249-4E3A-8797-9E0DB774B375}" dt="2026-01-21T01:05:16.054" v="835"/>
        <pc:sldMkLst>
          <pc:docMk/>
          <pc:sldMk cId="1072146762" sldId="3194"/>
        </pc:sldMkLst>
      </pc:sldChg>
      <pc:sldChg chg="del">
        <pc:chgData name="Michael MacCoss" userId="afbd1c96-5255-4d89-b6b4-1a00a15797b0" providerId="ADAL" clId="{0073BED9-A249-4E3A-8797-9E0DB774B375}" dt="2026-01-21T01:04:36.483" v="833" actId="2696"/>
        <pc:sldMkLst>
          <pc:docMk/>
          <pc:sldMk cId="2281497011" sldId="3194"/>
        </pc:sldMkLst>
      </pc:sldChg>
      <pc:sldChg chg="modSp mod">
        <pc:chgData name="Michael MacCoss" userId="afbd1c96-5255-4d89-b6b4-1a00a15797b0" providerId="ADAL" clId="{0073BED9-A249-4E3A-8797-9E0DB774B375}" dt="2026-01-20T22:46:58.634" v="23" actId="113"/>
        <pc:sldMkLst>
          <pc:docMk/>
          <pc:sldMk cId="3644976989" sldId="3195"/>
        </pc:sldMkLst>
        <pc:spChg chg="mod">
          <ac:chgData name="Michael MacCoss" userId="afbd1c96-5255-4d89-b6b4-1a00a15797b0" providerId="ADAL" clId="{0073BED9-A249-4E3A-8797-9E0DB774B375}" dt="2026-01-20T22:46:58.634" v="23" actId="113"/>
          <ac:spMkLst>
            <pc:docMk/>
            <pc:sldMk cId="3644976989" sldId="3195"/>
            <ac:spMk id="5" creationId="{54CE035B-6782-85F0-46CD-BE42365058AA}"/>
          </ac:spMkLst>
        </pc:spChg>
      </pc:sldChg>
      <pc:sldChg chg="modSp mod">
        <pc:chgData name="Michael MacCoss" userId="afbd1c96-5255-4d89-b6b4-1a00a15797b0" providerId="ADAL" clId="{0073BED9-A249-4E3A-8797-9E0DB774B375}" dt="2026-01-21T10:50:43.205" v="2447" actId="113"/>
        <pc:sldMkLst>
          <pc:docMk/>
          <pc:sldMk cId="3215002088" sldId="3196"/>
        </pc:sldMkLst>
        <pc:spChg chg="mod">
          <ac:chgData name="Michael MacCoss" userId="afbd1c96-5255-4d89-b6b4-1a00a15797b0" providerId="ADAL" clId="{0073BED9-A249-4E3A-8797-9E0DB774B375}" dt="2026-01-21T10:50:43.205" v="2447" actId="113"/>
          <ac:spMkLst>
            <pc:docMk/>
            <pc:sldMk cId="3215002088" sldId="3196"/>
            <ac:spMk id="2" creationId="{C764FA92-1ACD-7C7C-9403-94E885E0B63D}"/>
          </ac:spMkLst>
        </pc:spChg>
        <pc:spChg chg="mod">
          <ac:chgData name="Michael MacCoss" userId="afbd1c96-5255-4d89-b6b4-1a00a15797b0" providerId="ADAL" clId="{0073BED9-A249-4E3A-8797-9E0DB774B375}" dt="2026-01-21T10:50:39.575" v="2446" actId="113"/>
          <ac:spMkLst>
            <pc:docMk/>
            <pc:sldMk cId="3215002088" sldId="3196"/>
            <ac:spMk id="5" creationId="{6DB6C4E1-0AAD-858C-111D-A63AC52DBB8F}"/>
          </ac:spMkLst>
        </pc:spChg>
      </pc:sldChg>
      <pc:sldChg chg="modSp mod">
        <pc:chgData name="Michael MacCoss" userId="afbd1c96-5255-4d89-b6b4-1a00a15797b0" providerId="ADAL" clId="{0073BED9-A249-4E3A-8797-9E0DB774B375}" dt="2026-01-21T00:35:24.631" v="398" actId="113"/>
        <pc:sldMkLst>
          <pc:docMk/>
          <pc:sldMk cId="3114527971" sldId="3197"/>
        </pc:sldMkLst>
        <pc:spChg chg="mod">
          <ac:chgData name="Michael MacCoss" userId="afbd1c96-5255-4d89-b6b4-1a00a15797b0" providerId="ADAL" clId="{0073BED9-A249-4E3A-8797-9E0DB774B375}" dt="2026-01-21T00:35:24.631" v="398" actId="113"/>
          <ac:spMkLst>
            <pc:docMk/>
            <pc:sldMk cId="3114527971" sldId="3197"/>
            <ac:spMk id="3" creationId="{8A744CFA-EF27-4A92-8690-93818990AD62}"/>
          </ac:spMkLst>
        </pc:spChg>
      </pc:sldChg>
      <pc:sldChg chg="del">
        <pc:chgData name="Michael MacCoss" userId="afbd1c96-5255-4d89-b6b4-1a00a15797b0" providerId="ADAL" clId="{0073BED9-A249-4E3A-8797-9E0DB774B375}" dt="2026-01-21T03:17:36.290" v="2445" actId="47"/>
        <pc:sldMkLst>
          <pc:docMk/>
          <pc:sldMk cId="2641814647" sldId="3199"/>
        </pc:sldMkLst>
      </pc:sldChg>
      <pc:sldChg chg="modSp mod">
        <pc:chgData name="Michael MacCoss" userId="afbd1c96-5255-4d89-b6b4-1a00a15797b0" providerId="ADAL" clId="{0073BED9-A249-4E3A-8797-9E0DB774B375}" dt="2026-01-21T13:37:28.776" v="3973" actId="13926"/>
        <pc:sldMkLst>
          <pc:docMk/>
          <pc:sldMk cId="3403415983" sldId="3202"/>
        </pc:sldMkLst>
        <pc:spChg chg="mod">
          <ac:chgData name="Michael MacCoss" userId="afbd1c96-5255-4d89-b6b4-1a00a15797b0" providerId="ADAL" clId="{0073BED9-A249-4E3A-8797-9E0DB774B375}" dt="2026-01-21T13:37:28.776" v="3973" actId="13926"/>
          <ac:spMkLst>
            <pc:docMk/>
            <pc:sldMk cId="3403415983" sldId="3202"/>
            <ac:spMk id="6" creationId="{3D0D10C6-DF71-A1F4-4EB3-EEA19B88C311}"/>
          </ac:spMkLst>
        </pc:spChg>
      </pc:sldChg>
      <pc:sldChg chg="del">
        <pc:chgData name="Michael MacCoss" userId="afbd1c96-5255-4d89-b6b4-1a00a15797b0" providerId="ADAL" clId="{0073BED9-A249-4E3A-8797-9E0DB774B375}" dt="2026-01-21T01:17:28.851" v="1097" actId="47"/>
        <pc:sldMkLst>
          <pc:docMk/>
          <pc:sldMk cId="233565217" sldId="3203"/>
        </pc:sldMkLst>
      </pc:sldChg>
      <pc:sldChg chg="modNotesTx">
        <pc:chgData name="Michael MacCoss" userId="afbd1c96-5255-4d89-b6b4-1a00a15797b0" providerId="ADAL" clId="{0073BED9-A249-4E3A-8797-9E0DB774B375}" dt="2026-01-21T11:10:26.603" v="2798" actId="20577"/>
        <pc:sldMkLst>
          <pc:docMk/>
          <pc:sldMk cId="1636925818" sldId="3205"/>
        </pc:sldMkLst>
      </pc:sldChg>
      <pc:sldChg chg="del">
        <pc:chgData name="Michael MacCoss" userId="afbd1c96-5255-4d89-b6b4-1a00a15797b0" providerId="ADAL" clId="{0073BED9-A249-4E3A-8797-9E0DB774B375}" dt="2026-01-21T11:46:09.272" v="3816" actId="47"/>
        <pc:sldMkLst>
          <pc:docMk/>
          <pc:sldMk cId="2771388674" sldId="3206"/>
        </pc:sldMkLst>
      </pc:sldChg>
      <pc:sldChg chg="modSp add mod">
        <pc:chgData name="Michael MacCoss" userId="afbd1c96-5255-4d89-b6b4-1a00a15797b0" providerId="ADAL" clId="{0073BED9-A249-4E3A-8797-9E0DB774B375}" dt="2026-01-21T01:08:01.620" v="1026" actId="20577"/>
        <pc:sldMkLst>
          <pc:docMk/>
          <pc:sldMk cId="2250978867" sldId="3208"/>
        </pc:sldMkLst>
        <pc:spChg chg="mod">
          <ac:chgData name="Michael MacCoss" userId="afbd1c96-5255-4d89-b6b4-1a00a15797b0" providerId="ADAL" clId="{0073BED9-A249-4E3A-8797-9E0DB774B375}" dt="2026-01-21T01:08:01.620" v="1026" actId="20577"/>
          <ac:spMkLst>
            <pc:docMk/>
            <pc:sldMk cId="2250978867" sldId="3208"/>
            <ac:spMk id="10" creationId="{52FED4F9-BB58-3DC1-1DF7-8ECD571863E0}"/>
          </ac:spMkLst>
        </pc:spChg>
        <pc:picChg chg="mod">
          <ac:chgData name="Michael MacCoss" userId="afbd1c96-5255-4d89-b6b4-1a00a15797b0" providerId="ADAL" clId="{0073BED9-A249-4E3A-8797-9E0DB774B375}" dt="2026-01-21T01:07:13.842" v="994" actId="1076"/>
          <ac:picMkLst>
            <pc:docMk/>
            <pc:sldMk cId="2250978867" sldId="3208"/>
            <ac:picMk id="8" creationId="{06FA307C-FE87-413D-DD47-B97D1726A542}"/>
          </ac:picMkLst>
        </pc:picChg>
      </pc:sldChg>
      <pc:sldChg chg="del">
        <pc:chgData name="Michael MacCoss" userId="afbd1c96-5255-4d89-b6b4-1a00a15797b0" providerId="ADAL" clId="{0073BED9-A249-4E3A-8797-9E0DB774B375}" dt="2026-01-21T01:04:36.483" v="833" actId="2696"/>
        <pc:sldMkLst>
          <pc:docMk/>
          <pc:sldMk cId="4034601281" sldId="3208"/>
        </pc:sldMkLst>
      </pc:sldChg>
      <pc:sldChg chg="delSp modSp mod">
        <pc:chgData name="Michael MacCoss" userId="afbd1c96-5255-4d89-b6b4-1a00a15797b0" providerId="ADAL" clId="{0073BED9-A249-4E3A-8797-9E0DB774B375}" dt="2026-01-21T12:13:26.447" v="3972" actId="1076"/>
        <pc:sldMkLst>
          <pc:docMk/>
          <pc:sldMk cId="1558138535" sldId="3209"/>
        </pc:sldMkLst>
        <pc:spChg chg="mod">
          <ac:chgData name="Michael MacCoss" userId="afbd1c96-5255-4d89-b6b4-1a00a15797b0" providerId="ADAL" clId="{0073BED9-A249-4E3A-8797-9E0DB774B375}" dt="2026-01-21T11:49:00.760" v="3825" actId="1036"/>
          <ac:spMkLst>
            <pc:docMk/>
            <pc:sldMk cId="1558138535" sldId="3209"/>
            <ac:spMk id="3" creationId="{EA062EAA-241B-5BD6-9399-73063AB8DA5D}"/>
          </ac:spMkLst>
        </pc:spChg>
        <pc:spChg chg="mod">
          <ac:chgData name="Michael MacCoss" userId="afbd1c96-5255-4d89-b6b4-1a00a15797b0" providerId="ADAL" clId="{0073BED9-A249-4E3A-8797-9E0DB774B375}" dt="2026-01-21T12:13:26.447" v="3972" actId="1076"/>
          <ac:spMkLst>
            <pc:docMk/>
            <pc:sldMk cId="1558138535" sldId="3209"/>
            <ac:spMk id="4" creationId="{15477CBD-B9DD-255C-A726-79CB1DE1A73B}"/>
          </ac:spMkLst>
        </pc:spChg>
        <pc:spChg chg="del">
          <ac:chgData name="Michael MacCoss" userId="afbd1c96-5255-4d89-b6b4-1a00a15797b0" providerId="ADAL" clId="{0073BED9-A249-4E3A-8797-9E0DB774B375}" dt="2026-01-21T02:09:37.337" v="2020" actId="21"/>
          <ac:spMkLst>
            <pc:docMk/>
            <pc:sldMk cId="1558138535" sldId="3209"/>
            <ac:spMk id="7" creationId="{8C40FE62-2BE8-424D-1C76-E90AAC6272AF}"/>
          </ac:spMkLst>
        </pc:spChg>
        <pc:picChg chg="del">
          <ac:chgData name="Michael MacCoss" userId="afbd1c96-5255-4d89-b6b4-1a00a15797b0" providerId="ADAL" clId="{0073BED9-A249-4E3A-8797-9E0DB774B375}" dt="2026-01-21T02:09:37.337" v="2020" actId="21"/>
          <ac:picMkLst>
            <pc:docMk/>
            <pc:sldMk cId="1558138535" sldId="3209"/>
            <ac:picMk id="5" creationId="{4D3E97CF-F47F-75A7-15BE-9B343A6C91A4}"/>
          </ac:picMkLst>
        </pc:picChg>
        <pc:picChg chg="del">
          <ac:chgData name="Michael MacCoss" userId="afbd1c96-5255-4d89-b6b4-1a00a15797b0" providerId="ADAL" clId="{0073BED9-A249-4E3A-8797-9E0DB774B375}" dt="2026-01-21T02:09:37.337" v="2020" actId="21"/>
          <ac:picMkLst>
            <pc:docMk/>
            <pc:sldMk cId="1558138535" sldId="3209"/>
            <ac:picMk id="6" creationId="{64A2DE33-D421-97E9-C567-9DEC548E844A}"/>
          </ac:picMkLst>
        </pc:picChg>
      </pc:sldChg>
      <pc:sldChg chg="del">
        <pc:chgData name="Michael MacCoss" userId="afbd1c96-5255-4d89-b6b4-1a00a15797b0" providerId="ADAL" clId="{0073BED9-A249-4E3A-8797-9E0DB774B375}" dt="2026-01-21T00:34:54.584" v="396" actId="47"/>
        <pc:sldMkLst>
          <pc:docMk/>
          <pc:sldMk cId="2999127986" sldId="3210"/>
        </pc:sldMkLst>
      </pc:sldChg>
      <pc:sldChg chg="modSp mod">
        <pc:chgData name="Michael MacCoss" userId="afbd1c96-5255-4d89-b6b4-1a00a15797b0" providerId="ADAL" clId="{0073BED9-A249-4E3A-8797-9E0DB774B375}" dt="2026-01-21T01:44:41.914" v="1543" actId="1076"/>
        <pc:sldMkLst>
          <pc:docMk/>
          <pc:sldMk cId="1888405811" sldId="3212"/>
        </pc:sldMkLst>
        <pc:spChg chg="mod">
          <ac:chgData name="Michael MacCoss" userId="afbd1c96-5255-4d89-b6b4-1a00a15797b0" providerId="ADAL" clId="{0073BED9-A249-4E3A-8797-9E0DB774B375}" dt="2026-01-21T01:44:14.558" v="1532" actId="403"/>
          <ac:spMkLst>
            <pc:docMk/>
            <pc:sldMk cId="1888405811" sldId="3212"/>
            <ac:spMk id="2" creationId="{97C7C6C2-1AA3-DECA-B23C-00055AAAEEA2}"/>
          </ac:spMkLst>
        </pc:spChg>
        <pc:spChg chg="mod">
          <ac:chgData name="Michael MacCoss" userId="afbd1c96-5255-4d89-b6b4-1a00a15797b0" providerId="ADAL" clId="{0073BED9-A249-4E3A-8797-9E0DB774B375}" dt="2026-01-21T01:44:41.914" v="1543" actId="1076"/>
          <ac:spMkLst>
            <pc:docMk/>
            <pc:sldMk cId="1888405811" sldId="3212"/>
            <ac:spMk id="7" creationId="{AF4D9AF2-070E-DE2F-C479-C66349F7CF10}"/>
          </ac:spMkLst>
        </pc:spChg>
      </pc:sldChg>
      <pc:sldChg chg="modSp mod">
        <pc:chgData name="Michael MacCoss" userId="afbd1c96-5255-4d89-b6b4-1a00a15797b0" providerId="ADAL" clId="{0073BED9-A249-4E3A-8797-9E0DB774B375}" dt="2026-01-21T02:55:51.112" v="2186" actId="1076"/>
        <pc:sldMkLst>
          <pc:docMk/>
          <pc:sldMk cId="2241747890" sldId="3213"/>
        </pc:sldMkLst>
        <pc:spChg chg="mod">
          <ac:chgData name="Michael MacCoss" userId="afbd1c96-5255-4d89-b6b4-1a00a15797b0" providerId="ADAL" clId="{0073BED9-A249-4E3A-8797-9E0DB774B375}" dt="2026-01-21T02:55:51.112" v="2186" actId="1076"/>
          <ac:spMkLst>
            <pc:docMk/>
            <pc:sldMk cId="2241747890" sldId="3213"/>
            <ac:spMk id="4" creationId="{0FA81219-1847-BD80-C900-FA8770BEF804}"/>
          </ac:spMkLst>
        </pc:spChg>
      </pc:sldChg>
      <pc:sldChg chg="addSp delSp modSp mod modClrScheme chgLayout">
        <pc:chgData name="Michael MacCoss" userId="afbd1c96-5255-4d89-b6b4-1a00a15797b0" providerId="ADAL" clId="{0073BED9-A249-4E3A-8797-9E0DB774B375}" dt="2026-01-21T03:02:08.491" v="2268" actId="1038"/>
        <pc:sldMkLst>
          <pc:docMk/>
          <pc:sldMk cId="3448855052" sldId="3214"/>
        </pc:sldMkLst>
        <pc:spChg chg="mod ord">
          <ac:chgData name="Michael MacCoss" userId="afbd1c96-5255-4d89-b6b4-1a00a15797b0" providerId="ADAL" clId="{0073BED9-A249-4E3A-8797-9E0DB774B375}" dt="2026-01-21T02:09:51.730" v="2023" actId="700"/>
          <ac:spMkLst>
            <pc:docMk/>
            <pc:sldMk cId="3448855052" sldId="3214"/>
            <ac:spMk id="2" creationId="{A1FF1197-DACF-6A86-EDBB-68A3AC81CF57}"/>
          </ac:spMkLst>
        </pc:spChg>
        <pc:spChg chg="mod ord">
          <ac:chgData name="Michael MacCoss" userId="afbd1c96-5255-4d89-b6b4-1a00a15797b0" providerId="ADAL" clId="{0073BED9-A249-4E3A-8797-9E0DB774B375}" dt="2026-01-21T02:11:10.876" v="2091" actId="20577"/>
          <ac:spMkLst>
            <pc:docMk/>
            <pc:sldMk cId="3448855052" sldId="3214"/>
            <ac:spMk id="4" creationId="{B6151A5E-F609-B52E-E3D5-2B3ACFCE79F2}"/>
          </ac:spMkLst>
        </pc:spChg>
        <pc:spChg chg="del">
          <ac:chgData name="Michael MacCoss" userId="afbd1c96-5255-4d89-b6b4-1a00a15797b0" providerId="ADAL" clId="{0073BED9-A249-4E3A-8797-9E0DB774B375}" dt="2026-01-21T02:09:51.730" v="2023" actId="700"/>
          <ac:spMkLst>
            <pc:docMk/>
            <pc:sldMk cId="3448855052" sldId="3214"/>
            <ac:spMk id="5" creationId="{4C1AB63B-CD69-DBFC-62C9-39341FBA2164}"/>
          </ac:spMkLst>
        </pc:spChg>
        <pc:spChg chg="add del mod">
          <ac:chgData name="Michael MacCoss" userId="afbd1c96-5255-4d89-b6b4-1a00a15797b0" providerId="ADAL" clId="{0073BED9-A249-4E3A-8797-9E0DB774B375}" dt="2026-01-21T02:10:30.935" v="2035" actId="478"/>
          <ac:spMkLst>
            <pc:docMk/>
            <pc:sldMk cId="3448855052" sldId="3214"/>
            <ac:spMk id="7" creationId="{8C40FE62-2BE8-424D-1C76-E90AAC6272AF}"/>
          </ac:spMkLst>
        </pc:spChg>
        <pc:spChg chg="add mod">
          <ac:chgData name="Michael MacCoss" userId="afbd1c96-5255-4d89-b6b4-1a00a15797b0" providerId="ADAL" clId="{0073BED9-A249-4E3A-8797-9E0DB774B375}" dt="2026-01-21T02:58:48.862" v="2206" actId="1076"/>
          <ac:spMkLst>
            <pc:docMk/>
            <pc:sldMk cId="3448855052" sldId="3214"/>
            <ac:spMk id="8" creationId="{11CE5E68-D364-9D78-F217-567BF5D4938C}"/>
          </ac:spMkLst>
        </pc:spChg>
        <pc:spChg chg="add mod">
          <ac:chgData name="Michael MacCoss" userId="afbd1c96-5255-4d89-b6b4-1a00a15797b0" providerId="ADAL" clId="{0073BED9-A249-4E3A-8797-9E0DB774B375}" dt="2026-01-21T03:02:08.491" v="2268" actId="1038"/>
          <ac:spMkLst>
            <pc:docMk/>
            <pc:sldMk cId="3448855052" sldId="3214"/>
            <ac:spMk id="9" creationId="{95708C71-7C67-0179-52F8-589C1F005C5F}"/>
          </ac:spMkLst>
        </pc:spChg>
        <pc:spChg chg="add mod">
          <ac:chgData name="Michael MacCoss" userId="afbd1c96-5255-4d89-b6b4-1a00a15797b0" providerId="ADAL" clId="{0073BED9-A249-4E3A-8797-9E0DB774B375}" dt="2026-01-21T03:02:02.454" v="2264" actId="1038"/>
          <ac:spMkLst>
            <pc:docMk/>
            <pc:sldMk cId="3448855052" sldId="3214"/>
            <ac:spMk id="13" creationId="{03C536BC-9D8B-046D-1053-EDFA7097D799}"/>
          </ac:spMkLst>
        </pc:spChg>
        <pc:picChg chg="add mod">
          <ac:chgData name="Michael MacCoss" userId="afbd1c96-5255-4d89-b6b4-1a00a15797b0" providerId="ADAL" clId="{0073BED9-A249-4E3A-8797-9E0DB774B375}" dt="2026-01-21T02:58:18.037" v="2190" actId="1076"/>
          <ac:picMkLst>
            <pc:docMk/>
            <pc:sldMk cId="3448855052" sldId="3214"/>
            <ac:picMk id="3" creationId="{4D3E97CF-F47F-75A7-15BE-9B343A6C91A4}"/>
          </ac:picMkLst>
        </pc:picChg>
        <pc:picChg chg="add del mod">
          <ac:chgData name="Michael MacCoss" userId="afbd1c96-5255-4d89-b6b4-1a00a15797b0" providerId="ADAL" clId="{0073BED9-A249-4E3A-8797-9E0DB774B375}" dt="2026-01-21T02:59:03.661" v="2216" actId="478"/>
          <ac:picMkLst>
            <pc:docMk/>
            <pc:sldMk cId="3448855052" sldId="3214"/>
            <ac:picMk id="6" creationId="{64A2DE33-D421-97E9-C567-9DEC548E844A}"/>
          </ac:picMkLst>
        </pc:picChg>
        <pc:picChg chg="add del mod">
          <ac:chgData name="Michael MacCoss" userId="afbd1c96-5255-4d89-b6b4-1a00a15797b0" providerId="ADAL" clId="{0073BED9-A249-4E3A-8797-9E0DB774B375}" dt="2026-01-21T03:00:25.207" v="2224" actId="478"/>
          <ac:picMkLst>
            <pc:docMk/>
            <pc:sldMk cId="3448855052" sldId="3214"/>
            <ac:picMk id="10" creationId="{DFF7943D-D00D-77F4-C1A7-CDBC83D542C4}"/>
          </ac:picMkLst>
        </pc:picChg>
        <pc:picChg chg="add mod">
          <ac:chgData name="Michael MacCoss" userId="afbd1c96-5255-4d89-b6b4-1a00a15797b0" providerId="ADAL" clId="{0073BED9-A249-4E3A-8797-9E0DB774B375}" dt="2026-01-21T03:01:13.432" v="2236" actId="1076"/>
          <ac:picMkLst>
            <pc:docMk/>
            <pc:sldMk cId="3448855052" sldId="3214"/>
            <ac:picMk id="11" creationId="{7C80F652-2EDC-493E-18BD-1B738D05E08B}"/>
          </ac:picMkLst>
        </pc:picChg>
        <pc:picChg chg="add mod">
          <ac:chgData name="Michael MacCoss" userId="afbd1c96-5255-4d89-b6b4-1a00a15797b0" providerId="ADAL" clId="{0073BED9-A249-4E3A-8797-9E0DB774B375}" dt="2026-01-21T03:01:15.661" v="2237" actId="1076"/>
          <ac:picMkLst>
            <pc:docMk/>
            <pc:sldMk cId="3448855052" sldId="3214"/>
            <ac:picMk id="12" creationId="{4473CDF4-B292-A052-BB2A-788BE046BB3E}"/>
          </ac:picMkLst>
        </pc:picChg>
      </pc:sldChg>
      <pc:sldChg chg="del">
        <pc:chgData name="Michael MacCoss" userId="afbd1c96-5255-4d89-b6b4-1a00a15797b0" providerId="ADAL" clId="{0073BED9-A249-4E3A-8797-9E0DB774B375}" dt="2026-01-21T00:36:49.195" v="400" actId="47"/>
        <pc:sldMkLst>
          <pc:docMk/>
          <pc:sldMk cId="864527714" sldId="3215"/>
        </pc:sldMkLst>
      </pc:sldChg>
      <pc:sldChg chg="modSp mod">
        <pc:chgData name="Michael MacCoss" userId="afbd1c96-5255-4d89-b6b4-1a00a15797b0" providerId="ADAL" clId="{0073BED9-A249-4E3A-8797-9E0DB774B375}" dt="2026-01-21T10:52:21.905" v="2448" actId="122"/>
        <pc:sldMkLst>
          <pc:docMk/>
          <pc:sldMk cId="1621122276" sldId="3216"/>
        </pc:sldMkLst>
        <pc:spChg chg="mod">
          <ac:chgData name="Michael MacCoss" userId="afbd1c96-5255-4d89-b6b4-1a00a15797b0" providerId="ADAL" clId="{0073BED9-A249-4E3A-8797-9E0DB774B375}" dt="2026-01-20T22:44:24.889" v="7" actId="403"/>
          <ac:spMkLst>
            <pc:docMk/>
            <pc:sldMk cId="1621122276" sldId="3216"/>
            <ac:spMk id="2" creationId="{E1D6C928-9597-6CC9-4746-3EE30EBC299F}"/>
          </ac:spMkLst>
        </pc:spChg>
        <pc:spChg chg="mod">
          <ac:chgData name="Michael MacCoss" userId="afbd1c96-5255-4d89-b6b4-1a00a15797b0" providerId="ADAL" clId="{0073BED9-A249-4E3A-8797-9E0DB774B375}" dt="2026-01-20T22:44:29.972" v="9" actId="403"/>
          <ac:spMkLst>
            <pc:docMk/>
            <pc:sldMk cId="1621122276" sldId="3216"/>
            <ac:spMk id="5" creationId="{8A0842C9-C097-DCE4-604B-E4D26A5794A8}"/>
          </ac:spMkLst>
        </pc:spChg>
        <pc:spChg chg="mod">
          <ac:chgData name="Michael MacCoss" userId="afbd1c96-5255-4d89-b6b4-1a00a15797b0" providerId="ADAL" clId="{0073BED9-A249-4E3A-8797-9E0DB774B375}" dt="2026-01-20T22:44:38.807" v="10" actId="13926"/>
          <ac:spMkLst>
            <pc:docMk/>
            <pc:sldMk cId="1621122276" sldId="3216"/>
            <ac:spMk id="6" creationId="{06445186-29A0-D71C-D6DB-BF607800C866}"/>
          </ac:spMkLst>
        </pc:spChg>
        <pc:spChg chg="mod">
          <ac:chgData name="Michael MacCoss" userId="afbd1c96-5255-4d89-b6b4-1a00a15797b0" providerId="ADAL" clId="{0073BED9-A249-4E3A-8797-9E0DB774B375}" dt="2026-01-21T10:52:21.905" v="2448" actId="122"/>
          <ac:spMkLst>
            <pc:docMk/>
            <pc:sldMk cId="1621122276" sldId="3216"/>
            <ac:spMk id="7" creationId="{6FDD9EA4-8EF8-18C7-C9B9-79D0ABAA1A37}"/>
          </ac:spMkLst>
        </pc:spChg>
      </pc:sldChg>
      <pc:sldChg chg="del">
        <pc:chgData name="Michael MacCoss" userId="afbd1c96-5255-4d89-b6b4-1a00a15797b0" providerId="ADAL" clId="{0073BED9-A249-4E3A-8797-9E0DB774B375}" dt="2026-01-21T00:34:54.584" v="396" actId="47"/>
        <pc:sldMkLst>
          <pc:docMk/>
          <pc:sldMk cId="144039545" sldId="3217"/>
        </pc:sldMkLst>
      </pc:sldChg>
      <pc:sldChg chg="modNotesTx">
        <pc:chgData name="Michael MacCoss" userId="afbd1c96-5255-4d89-b6b4-1a00a15797b0" providerId="ADAL" clId="{0073BED9-A249-4E3A-8797-9E0DB774B375}" dt="2026-01-21T11:12:25.363" v="2874" actId="20577"/>
        <pc:sldMkLst>
          <pc:docMk/>
          <pc:sldMk cId="3857189068" sldId="3223"/>
        </pc:sldMkLst>
      </pc:sldChg>
      <pc:sldChg chg="modSp mod">
        <pc:chgData name="Michael MacCoss" userId="afbd1c96-5255-4d89-b6b4-1a00a15797b0" providerId="ADAL" clId="{0073BED9-A249-4E3A-8797-9E0DB774B375}" dt="2026-01-21T01:11:11.169" v="1081" actId="1076"/>
        <pc:sldMkLst>
          <pc:docMk/>
          <pc:sldMk cId="3104119181" sldId="3226"/>
        </pc:sldMkLst>
        <pc:spChg chg="mod">
          <ac:chgData name="Michael MacCoss" userId="afbd1c96-5255-4d89-b6b4-1a00a15797b0" providerId="ADAL" clId="{0073BED9-A249-4E3A-8797-9E0DB774B375}" dt="2026-01-21T01:11:11.169" v="1081" actId="1076"/>
          <ac:spMkLst>
            <pc:docMk/>
            <pc:sldMk cId="3104119181" sldId="3226"/>
            <ac:spMk id="5" creationId="{46857403-2A9F-0C7D-19F8-30410DF71EEE}"/>
          </ac:spMkLst>
        </pc:spChg>
        <pc:picChg chg="mod">
          <ac:chgData name="Michael MacCoss" userId="afbd1c96-5255-4d89-b6b4-1a00a15797b0" providerId="ADAL" clId="{0073BED9-A249-4E3A-8797-9E0DB774B375}" dt="2026-01-21T01:11:05.627" v="1079" actId="1076"/>
          <ac:picMkLst>
            <pc:docMk/>
            <pc:sldMk cId="3104119181" sldId="3226"/>
            <ac:picMk id="4" creationId="{886D990C-40AC-485A-3FD2-79F29CFCF4F1}"/>
          </ac:picMkLst>
        </pc:picChg>
      </pc:sldChg>
      <pc:sldChg chg="modSp mod">
        <pc:chgData name="Michael MacCoss" userId="afbd1c96-5255-4d89-b6b4-1a00a15797b0" providerId="ADAL" clId="{0073BED9-A249-4E3A-8797-9E0DB774B375}" dt="2026-01-21T01:14:16.068" v="1082" actId="1076"/>
        <pc:sldMkLst>
          <pc:docMk/>
          <pc:sldMk cId="856231560" sldId="3239"/>
        </pc:sldMkLst>
        <pc:spChg chg="mod">
          <ac:chgData name="Michael MacCoss" userId="afbd1c96-5255-4d89-b6b4-1a00a15797b0" providerId="ADAL" clId="{0073BED9-A249-4E3A-8797-9E0DB774B375}" dt="2026-01-21T01:14:16.068" v="1082" actId="1076"/>
          <ac:spMkLst>
            <pc:docMk/>
            <pc:sldMk cId="856231560" sldId="3239"/>
            <ac:spMk id="2" creationId="{78097730-F188-CAF0-4380-3BD774B57D6F}"/>
          </ac:spMkLst>
        </pc:spChg>
        <pc:spChg chg="mod">
          <ac:chgData name="Michael MacCoss" userId="afbd1c96-5255-4d89-b6b4-1a00a15797b0" providerId="ADAL" clId="{0073BED9-A249-4E3A-8797-9E0DB774B375}" dt="2026-01-21T01:14:16.068" v="1082" actId="1076"/>
          <ac:spMkLst>
            <pc:docMk/>
            <pc:sldMk cId="856231560" sldId="3239"/>
            <ac:spMk id="5" creationId="{71EA3129-D086-D680-B2FC-DC425CF963BA}"/>
          </ac:spMkLst>
        </pc:spChg>
      </pc:sldChg>
      <pc:sldChg chg="del">
        <pc:chgData name="Michael MacCoss" userId="afbd1c96-5255-4d89-b6b4-1a00a15797b0" providerId="ADAL" clId="{0073BED9-A249-4E3A-8797-9E0DB774B375}" dt="2026-01-21T01:29:24.213" v="1173" actId="47"/>
        <pc:sldMkLst>
          <pc:docMk/>
          <pc:sldMk cId="2301769670" sldId="3243"/>
        </pc:sldMkLst>
      </pc:sldChg>
      <pc:sldChg chg="del">
        <pc:chgData name="Michael MacCoss" userId="afbd1c96-5255-4d89-b6b4-1a00a15797b0" providerId="ADAL" clId="{0073BED9-A249-4E3A-8797-9E0DB774B375}" dt="2026-01-21T01:34:36.975" v="1182" actId="47"/>
        <pc:sldMkLst>
          <pc:docMk/>
          <pc:sldMk cId="4024048496" sldId="3249"/>
        </pc:sldMkLst>
      </pc:sldChg>
      <pc:sldChg chg="del">
        <pc:chgData name="Michael MacCoss" userId="afbd1c96-5255-4d89-b6b4-1a00a15797b0" providerId="ADAL" clId="{0073BED9-A249-4E3A-8797-9E0DB774B375}" dt="2026-01-21T01:34:36.975" v="1182" actId="47"/>
        <pc:sldMkLst>
          <pc:docMk/>
          <pc:sldMk cId="721804310" sldId="3254"/>
        </pc:sldMkLst>
      </pc:sldChg>
      <pc:sldChg chg="modSp mod modShow">
        <pc:chgData name="Michael MacCoss" userId="afbd1c96-5255-4d89-b6b4-1a00a15797b0" providerId="ADAL" clId="{0073BED9-A249-4E3A-8797-9E0DB774B375}" dt="2026-01-21T11:28:58.925" v="3120" actId="115"/>
        <pc:sldMkLst>
          <pc:docMk/>
          <pc:sldMk cId="3084310396" sldId="3258"/>
        </pc:sldMkLst>
        <pc:spChg chg="mod">
          <ac:chgData name="Michael MacCoss" userId="afbd1c96-5255-4d89-b6b4-1a00a15797b0" providerId="ADAL" clId="{0073BED9-A249-4E3A-8797-9E0DB774B375}" dt="2026-01-21T11:28:58.925" v="3120" actId="115"/>
          <ac:spMkLst>
            <pc:docMk/>
            <pc:sldMk cId="3084310396" sldId="3258"/>
            <ac:spMk id="10" creationId="{2FFE6F4A-0D3A-7061-F671-B70118FC860F}"/>
          </ac:spMkLst>
        </pc:spChg>
      </pc:sldChg>
      <pc:sldChg chg="del">
        <pc:chgData name="Michael MacCoss" userId="afbd1c96-5255-4d89-b6b4-1a00a15797b0" providerId="ADAL" clId="{0073BED9-A249-4E3A-8797-9E0DB774B375}" dt="2026-01-21T01:17:13.669" v="1096" actId="47"/>
        <pc:sldMkLst>
          <pc:docMk/>
          <pc:sldMk cId="4088725131" sldId="3260"/>
        </pc:sldMkLst>
      </pc:sldChg>
      <pc:sldChg chg="modSp mod modNotesTx">
        <pc:chgData name="Michael MacCoss" userId="afbd1c96-5255-4d89-b6b4-1a00a15797b0" providerId="ADAL" clId="{0073BED9-A249-4E3A-8797-9E0DB774B375}" dt="2026-01-21T11:37:15.654" v="3601" actId="20577"/>
        <pc:sldMkLst>
          <pc:docMk/>
          <pc:sldMk cId="1223359819" sldId="3274"/>
        </pc:sldMkLst>
        <pc:spChg chg="mod">
          <ac:chgData name="Michael MacCoss" userId="afbd1c96-5255-4d89-b6b4-1a00a15797b0" providerId="ADAL" clId="{0073BED9-A249-4E3A-8797-9E0DB774B375}" dt="2026-01-21T01:40:51.911" v="1492" actId="403"/>
          <ac:spMkLst>
            <pc:docMk/>
            <pc:sldMk cId="1223359819" sldId="3274"/>
            <ac:spMk id="2" creationId="{E903EEEB-2AAB-5458-4065-513791DF7728}"/>
          </ac:spMkLst>
        </pc:spChg>
      </pc:sldChg>
      <pc:sldChg chg="modSp mod modNotesTx">
        <pc:chgData name="Michael MacCoss" userId="afbd1c96-5255-4d89-b6b4-1a00a15797b0" providerId="ADAL" clId="{0073BED9-A249-4E3A-8797-9E0DB774B375}" dt="2026-01-21T11:34:57.306" v="3426" actId="20577"/>
        <pc:sldMkLst>
          <pc:docMk/>
          <pc:sldMk cId="4029656402" sldId="3276"/>
        </pc:sldMkLst>
        <pc:spChg chg="mod">
          <ac:chgData name="Michael MacCoss" userId="afbd1c96-5255-4d89-b6b4-1a00a15797b0" providerId="ADAL" clId="{0073BED9-A249-4E3A-8797-9E0DB774B375}" dt="2026-01-21T01:32:47.551" v="1177" actId="403"/>
          <ac:spMkLst>
            <pc:docMk/>
            <pc:sldMk cId="4029656402" sldId="3276"/>
            <ac:spMk id="2" creationId="{07026ED5-C439-6215-66B0-518510364635}"/>
          </ac:spMkLst>
        </pc:spChg>
      </pc:sldChg>
      <pc:sldChg chg="modSp mod">
        <pc:chgData name="Michael MacCoss" userId="afbd1c96-5255-4d89-b6b4-1a00a15797b0" providerId="ADAL" clId="{0073BED9-A249-4E3A-8797-9E0DB774B375}" dt="2026-01-21T11:38:24.596" v="3646" actId="14100"/>
        <pc:sldMkLst>
          <pc:docMk/>
          <pc:sldMk cId="1271984158" sldId="3278"/>
        </pc:sldMkLst>
        <pc:spChg chg="mod">
          <ac:chgData name="Michael MacCoss" userId="afbd1c96-5255-4d89-b6b4-1a00a15797b0" providerId="ADAL" clId="{0073BED9-A249-4E3A-8797-9E0DB774B375}" dt="2026-01-21T01:41:36.738" v="1495" actId="403"/>
          <ac:spMkLst>
            <pc:docMk/>
            <pc:sldMk cId="1271984158" sldId="3278"/>
            <ac:spMk id="2" creationId="{803D370C-483E-F85C-FA27-BC8C03A26E87}"/>
          </ac:spMkLst>
        </pc:spChg>
        <pc:spChg chg="mod">
          <ac:chgData name="Michael MacCoss" userId="afbd1c96-5255-4d89-b6b4-1a00a15797b0" providerId="ADAL" clId="{0073BED9-A249-4E3A-8797-9E0DB774B375}" dt="2026-01-21T11:38:24.596" v="3646" actId="14100"/>
          <ac:spMkLst>
            <pc:docMk/>
            <pc:sldMk cId="1271984158" sldId="3278"/>
            <ac:spMk id="6" creationId="{E7B2471C-E230-964E-1A16-3A9EB6E681CC}"/>
          </ac:spMkLst>
        </pc:spChg>
        <pc:spChg chg="mod">
          <ac:chgData name="Michael MacCoss" userId="afbd1c96-5255-4d89-b6b4-1a00a15797b0" providerId="ADAL" clId="{0073BED9-A249-4E3A-8797-9E0DB774B375}" dt="2026-01-21T11:37:47.386" v="3615" actId="20577"/>
          <ac:spMkLst>
            <pc:docMk/>
            <pc:sldMk cId="1271984158" sldId="3278"/>
            <ac:spMk id="8" creationId="{7E118F3A-53BB-8771-B824-5793525B7601}"/>
          </ac:spMkLst>
        </pc:spChg>
        <pc:spChg chg="mod">
          <ac:chgData name="Michael MacCoss" userId="afbd1c96-5255-4d89-b6b4-1a00a15797b0" providerId="ADAL" clId="{0073BED9-A249-4E3A-8797-9E0DB774B375}" dt="2026-01-21T11:38:01.884" v="3629" actId="20577"/>
          <ac:spMkLst>
            <pc:docMk/>
            <pc:sldMk cId="1271984158" sldId="3278"/>
            <ac:spMk id="9" creationId="{FB1F6361-DCBE-1377-3295-4DA93056F7BD}"/>
          </ac:spMkLst>
        </pc:spChg>
      </pc:sldChg>
      <pc:sldChg chg="modSp mod modNotesTx">
        <pc:chgData name="Michael MacCoss" userId="afbd1c96-5255-4d89-b6b4-1a00a15797b0" providerId="ADAL" clId="{0073BED9-A249-4E3A-8797-9E0DB774B375}" dt="2026-01-21T11:39:45.167" v="3742" actId="20577"/>
        <pc:sldMkLst>
          <pc:docMk/>
          <pc:sldMk cId="3143560476" sldId="3279"/>
        </pc:sldMkLst>
        <pc:spChg chg="mod">
          <ac:chgData name="Michael MacCoss" userId="afbd1c96-5255-4d89-b6b4-1a00a15797b0" providerId="ADAL" clId="{0073BED9-A249-4E3A-8797-9E0DB774B375}" dt="2026-01-21T01:41:50.468" v="1499" actId="403"/>
          <ac:spMkLst>
            <pc:docMk/>
            <pc:sldMk cId="3143560476" sldId="3279"/>
            <ac:spMk id="2" creationId="{D0EEAD58-FE5B-A6D3-CA16-98C174E1BFAB}"/>
          </ac:spMkLst>
        </pc:spChg>
        <pc:spChg chg="mod">
          <ac:chgData name="Michael MacCoss" userId="afbd1c96-5255-4d89-b6b4-1a00a15797b0" providerId="ADAL" clId="{0073BED9-A249-4E3A-8797-9E0DB774B375}" dt="2026-01-21T01:42:28.667" v="1502" actId="1076"/>
          <ac:spMkLst>
            <pc:docMk/>
            <pc:sldMk cId="3143560476" sldId="3279"/>
            <ac:spMk id="9" creationId="{62F20A7F-4E47-3EF6-CD95-662849778C41}"/>
          </ac:spMkLst>
        </pc:spChg>
      </pc:sldChg>
      <pc:sldChg chg="addSp modSp mod">
        <pc:chgData name="Michael MacCoss" userId="afbd1c96-5255-4d89-b6b4-1a00a15797b0" providerId="ADAL" clId="{0073BED9-A249-4E3A-8797-9E0DB774B375}" dt="2026-01-21T11:43:22.813" v="3766" actId="1076"/>
        <pc:sldMkLst>
          <pc:docMk/>
          <pc:sldMk cId="3919993101" sldId="3280"/>
        </pc:sldMkLst>
        <pc:spChg chg="mod">
          <ac:chgData name="Michael MacCoss" userId="afbd1c96-5255-4d89-b6b4-1a00a15797b0" providerId="ADAL" clId="{0073BED9-A249-4E3A-8797-9E0DB774B375}" dt="2026-01-21T01:43:07.605" v="1507" actId="404"/>
          <ac:spMkLst>
            <pc:docMk/>
            <pc:sldMk cId="3919993101" sldId="3280"/>
            <ac:spMk id="2" creationId="{D9F62080-1541-05E5-9D1F-F0F626C29E42}"/>
          </ac:spMkLst>
        </pc:spChg>
        <pc:spChg chg="add mod">
          <ac:chgData name="Michael MacCoss" userId="afbd1c96-5255-4d89-b6b4-1a00a15797b0" providerId="ADAL" clId="{0073BED9-A249-4E3A-8797-9E0DB774B375}" dt="2026-01-21T11:43:22.813" v="3766" actId="1076"/>
          <ac:spMkLst>
            <pc:docMk/>
            <pc:sldMk cId="3919993101" sldId="3280"/>
            <ac:spMk id="5" creationId="{777659BE-840E-E7A7-7C84-15ED8B8FE713}"/>
          </ac:spMkLst>
        </pc:spChg>
        <pc:spChg chg="add mod">
          <ac:chgData name="Michael MacCoss" userId="afbd1c96-5255-4d89-b6b4-1a00a15797b0" providerId="ADAL" clId="{0073BED9-A249-4E3A-8797-9E0DB774B375}" dt="2026-01-21T11:43:22.813" v="3766" actId="1076"/>
          <ac:spMkLst>
            <pc:docMk/>
            <pc:sldMk cId="3919993101" sldId="3280"/>
            <ac:spMk id="7" creationId="{5443A10E-9C2D-BA01-56C7-8B02ED699F07}"/>
          </ac:spMkLst>
        </pc:spChg>
        <pc:spChg chg="add mod">
          <ac:chgData name="Michael MacCoss" userId="afbd1c96-5255-4d89-b6b4-1a00a15797b0" providerId="ADAL" clId="{0073BED9-A249-4E3A-8797-9E0DB774B375}" dt="2026-01-21T11:43:22.813" v="3766" actId="1076"/>
          <ac:spMkLst>
            <pc:docMk/>
            <pc:sldMk cId="3919993101" sldId="3280"/>
            <ac:spMk id="9" creationId="{7C5DF6E4-7C17-9F98-A803-73530F84C4EA}"/>
          </ac:spMkLst>
        </pc:spChg>
        <pc:spChg chg="add mod">
          <ac:chgData name="Michael MacCoss" userId="afbd1c96-5255-4d89-b6b4-1a00a15797b0" providerId="ADAL" clId="{0073BED9-A249-4E3A-8797-9E0DB774B375}" dt="2026-01-21T11:43:22.813" v="3766" actId="1076"/>
          <ac:spMkLst>
            <pc:docMk/>
            <pc:sldMk cId="3919993101" sldId="3280"/>
            <ac:spMk id="11" creationId="{025FB1B8-7C87-8BAB-C686-6C56731360E3}"/>
          </ac:spMkLst>
        </pc:spChg>
        <pc:picChg chg="mod">
          <ac:chgData name="Michael MacCoss" userId="afbd1c96-5255-4d89-b6b4-1a00a15797b0" providerId="ADAL" clId="{0073BED9-A249-4E3A-8797-9E0DB774B375}" dt="2026-01-21T11:43:22.813" v="3766" actId="1076"/>
          <ac:picMkLst>
            <pc:docMk/>
            <pc:sldMk cId="3919993101" sldId="3280"/>
            <ac:picMk id="4" creationId="{8E91C3E8-13B8-45C3-E774-11F8994FD057}"/>
          </ac:picMkLst>
        </pc:picChg>
        <pc:picChg chg="mod">
          <ac:chgData name="Michael MacCoss" userId="afbd1c96-5255-4d89-b6b4-1a00a15797b0" providerId="ADAL" clId="{0073BED9-A249-4E3A-8797-9E0DB774B375}" dt="2026-01-21T11:43:22.813" v="3766" actId="1076"/>
          <ac:picMkLst>
            <pc:docMk/>
            <pc:sldMk cId="3919993101" sldId="3280"/>
            <ac:picMk id="6" creationId="{20A72809-383E-17EC-DEBB-933DD2D2104E}"/>
          </ac:picMkLst>
        </pc:picChg>
        <pc:picChg chg="mod">
          <ac:chgData name="Michael MacCoss" userId="afbd1c96-5255-4d89-b6b4-1a00a15797b0" providerId="ADAL" clId="{0073BED9-A249-4E3A-8797-9E0DB774B375}" dt="2026-01-21T11:43:22.813" v="3766" actId="1076"/>
          <ac:picMkLst>
            <pc:docMk/>
            <pc:sldMk cId="3919993101" sldId="3280"/>
            <ac:picMk id="8" creationId="{A4237AD1-89AC-4BFD-8654-08830CD36A4E}"/>
          </ac:picMkLst>
        </pc:picChg>
        <pc:picChg chg="mod">
          <ac:chgData name="Michael MacCoss" userId="afbd1c96-5255-4d89-b6b4-1a00a15797b0" providerId="ADAL" clId="{0073BED9-A249-4E3A-8797-9E0DB774B375}" dt="2026-01-21T11:43:22.813" v="3766" actId="1076"/>
          <ac:picMkLst>
            <pc:docMk/>
            <pc:sldMk cId="3919993101" sldId="3280"/>
            <ac:picMk id="10" creationId="{B5ED4F67-3021-D5F9-FE32-5B875AFDB326}"/>
          </ac:picMkLst>
        </pc:picChg>
        <pc:picChg chg="mod">
          <ac:chgData name="Michael MacCoss" userId="afbd1c96-5255-4d89-b6b4-1a00a15797b0" providerId="ADAL" clId="{0073BED9-A249-4E3A-8797-9E0DB774B375}" dt="2026-01-21T11:43:22.813" v="3766" actId="1076"/>
          <ac:picMkLst>
            <pc:docMk/>
            <pc:sldMk cId="3919993101" sldId="3280"/>
            <ac:picMk id="12" creationId="{FD30450B-4283-4150-4EE5-F06C0E2FBC24}"/>
          </ac:picMkLst>
        </pc:picChg>
      </pc:sldChg>
      <pc:sldChg chg="modSp mod">
        <pc:chgData name="Michael MacCoss" userId="afbd1c96-5255-4d89-b6b4-1a00a15797b0" providerId="ADAL" clId="{0073BED9-A249-4E3A-8797-9E0DB774B375}" dt="2026-01-21T11:44:43.060" v="3815" actId="20577"/>
        <pc:sldMkLst>
          <pc:docMk/>
          <pc:sldMk cId="2534967047" sldId="3282"/>
        </pc:sldMkLst>
        <pc:spChg chg="mod">
          <ac:chgData name="Michael MacCoss" userId="afbd1c96-5255-4d89-b6b4-1a00a15797b0" providerId="ADAL" clId="{0073BED9-A249-4E3A-8797-9E0DB774B375}" dt="2026-01-21T01:43:51.675" v="1526" actId="20577"/>
          <ac:spMkLst>
            <pc:docMk/>
            <pc:sldMk cId="2534967047" sldId="3282"/>
            <ac:spMk id="2" creationId="{8222FD7E-4C9A-7CD2-B61C-0F9607BF2AB9}"/>
          </ac:spMkLst>
        </pc:spChg>
        <pc:spChg chg="mod">
          <ac:chgData name="Michael MacCoss" userId="afbd1c96-5255-4d89-b6b4-1a00a15797b0" providerId="ADAL" clId="{0073BED9-A249-4E3A-8797-9E0DB774B375}" dt="2026-01-21T11:44:43.060" v="3815" actId="20577"/>
          <ac:spMkLst>
            <pc:docMk/>
            <pc:sldMk cId="2534967047" sldId="3282"/>
            <ac:spMk id="4" creationId="{22FDB38B-AE3B-A0A0-96F1-1B6E97E607BB}"/>
          </ac:spMkLst>
        </pc:spChg>
      </pc:sldChg>
      <pc:sldChg chg="modSp mod">
        <pc:chgData name="Michael MacCoss" userId="afbd1c96-5255-4d89-b6b4-1a00a15797b0" providerId="ADAL" clId="{0073BED9-A249-4E3A-8797-9E0DB774B375}" dt="2026-01-21T11:35:41.448" v="3450" actId="403"/>
        <pc:sldMkLst>
          <pc:docMk/>
          <pc:sldMk cId="3830656557" sldId="3283"/>
        </pc:sldMkLst>
        <pc:spChg chg="mod">
          <ac:chgData name="Michael MacCoss" userId="afbd1c96-5255-4d89-b6b4-1a00a15797b0" providerId="ADAL" clId="{0073BED9-A249-4E3A-8797-9E0DB774B375}" dt="2026-01-21T01:33:10.739" v="1181" actId="403"/>
          <ac:spMkLst>
            <pc:docMk/>
            <pc:sldMk cId="3830656557" sldId="3283"/>
            <ac:spMk id="2" creationId="{78B827C9-87CB-2559-F913-1B12D190FD77}"/>
          </ac:spMkLst>
        </pc:spChg>
        <pc:spChg chg="mod">
          <ac:chgData name="Michael MacCoss" userId="afbd1c96-5255-4d89-b6b4-1a00a15797b0" providerId="ADAL" clId="{0073BED9-A249-4E3A-8797-9E0DB774B375}" dt="2026-01-21T11:35:41.448" v="3450" actId="403"/>
          <ac:spMkLst>
            <pc:docMk/>
            <pc:sldMk cId="3830656557" sldId="3283"/>
            <ac:spMk id="5" creationId="{4C010B7C-E7D2-523E-077A-18A7A3D6435A}"/>
          </ac:spMkLst>
        </pc:spChg>
      </pc:sldChg>
      <pc:sldChg chg="del">
        <pc:chgData name="Michael MacCoss" userId="afbd1c96-5255-4d89-b6b4-1a00a15797b0" providerId="ADAL" clId="{0073BED9-A249-4E3A-8797-9E0DB774B375}" dt="2026-01-21T01:34:36.975" v="1182" actId="47"/>
        <pc:sldMkLst>
          <pc:docMk/>
          <pc:sldMk cId="144317794" sldId="3285"/>
        </pc:sldMkLst>
      </pc:sldChg>
      <pc:sldChg chg="del">
        <pc:chgData name="Michael MacCoss" userId="afbd1c96-5255-4d89-b6b4-1a00a15797b0" providerId="ADAL" clId="{0073BED9-A249-4E3A-8797-9E0DB774B375}" dt="2026-01-21T01:34:36.975" v="1182" actId="47"/>
        <pc:sldMkLst>
          <pc:docMk/>
          <pc:sldMk cId="3908391228" sldId="3286"/>
        </pc:sldMkLst>
      </pc:sldChg>
      <pc:sldChg chg="addSp modSp mod">
        <pc:chgData name="Michael MacCoss" userId="afbd1c96-5255-4d89-b6b4-1a00a15797b0" providerId="ADAL" clId="{0073BED9-A249-4E3A-8797-9E0DB774B375}" dt="2026-01-21T11:33:12.134" v="3204"/>
        <pc:sldMkLst>
          <pc:docMk/>
          <pc:sldMk cId="2021291747" sldId="3287"/>
        </pc:sldMkLst>
        <pc:spChg chg="add mod">
          <ac:chgData name="Michael MacCoss" userId="afbd1c96-5255-4d89-b6b4-1a00a15797b0" providerId="ADAL" clId="{0073BED9-A249-4E3A-8797-9E0DB774B375}" dt="2026-01-21T11:33:12.134" v="3204"/>
          <ac:spMkLst>
            <pc:docMk/>
            <pc:sldMk cId="2021291747" sldId="3287"/>
            <ac:spMk id="2" creationId="{D4F43B85-C037-53B5-6DEB-7F737D1339B6}"/>
          </ac:spMkLst>
        </pc:spChg>
        <pc:spChg chg="add mod">
          <ac:chgData name="Michael MacCoss" userId="afbd1c96-5255-4d89-b6b4-1a00a15797b0" providerId="ADAL" clId="{0073BED9-A249-4E3A-8797-9E0DB774B375}" dt="2026-01-21T11:33:12.134" v="3204"/>
          <ac:spMkLst>
            <pc:docMk/>
            <pc:sldMk cId="2021291747" sldId="3287"/>
            <ac:spMk id="3" creationId="{75EC59D2-DEAB-488B-7AFD-271F83AA8AF0}"/>
          </ac:spMkLst>
        </pc:spChg>
        <pc:picChg chg="mod">
          <ac:chgData name="Michael MacCoss" userId="afbd1c96-5255-4d89-b6b4-1a00a15797b0" providerId="ADAL" clId="{0073BED9-A249-4E3A-8797-9E0DB774B375}" dt="2026-01-21T11:33:08.302" v="3203" actId="1076"/>
          <ac:picMkLst>
            <pc:docMk/>
            <pc:sldMk cId="2021291747" sldId="3287"/>
            <ac:picMk id="4" creationId="{1EE0F2C5-E6DB-E856-8EFC-C7E624D6802F}"/>
          </ac:picMkLst>
        </pc:picChg>
        <pc:picChg chg="mod">
          <ac:chgData name="Michael MacCoss" userId="afbd1c96-5255-4d89-b6b4-1a00a15797b0" providerId="ADAL" clId="{0073BED9-A249-4E3A-8797-9E0DB774B375}" dt="2026-01-21T11:33:08.302" v="3203" actId="1076"/>
          <ac:picMkLst>
            <pc:docMk/>
            <pc:sldMk cId="2021291747" sldId="3287"/>
            <ac:picMk id="6" creationId="{E6854B86-F8A0-4F3B-2774-3AE67D584223}"/>
          </ac:picMkLst>
        </pc:picChg>
      </pc:sldChg>
      <pc:sldChg chg="addSp modSp mod modNotesTx">
        <pc:chgData name="Michael MacCoss" userId="afbd1c96-5255-4d89-b6b4-1a00a15797b0" providerId="ADAL" clId="{0073BED9-A249-4E3A-8797-9E0DB774B375}" dt="2026-01-21T11:32:10.816" v="3199"/>
        <pc:sldMkLst>
          <pc:docMk/>
          <pc:sldMk cId="2467645916" sldId="3288"/>
        </pc:sldMkLst>
        <pc:spChg chg="add mod">
          <ac:chgData name="Michael MacCoss" userId="afbd1c96-5255-4d89-b6b4-1a00a15797b0" providerId="ADAL" clId="{0073BED9-A249-4E3A-8797-9E0DB774B375}" dt="2026-01-21T11:32:10.816" v="3199"/>
          <ac:spMkLst>
            <pc:docMk/>
            <pc:sldMk cId="2467645916" sldId="3288"/>
            <ac:spMk id="2" creationId="{E36A2F87-1723-BCBC-2521-0E7284C52516}"/>
          </ac:spMkLst>
        </pc:spChg>
        <pc:spChg chg="add mod">
          <ac:chgData name="Michael MacCoss" userId="afbd1c96-5255-4d89-b6b4-1a00a15797b0" providerId="ADAL" clId="{0073BED9-A249-4E3A-8797-9E0DB774B375}" dt="2026-01-21T11:32:10.816" v="3199"/>
          <ac:spMkLst>
            <pc:docMk/>
            <pc:sldMk cId="2467645916" sldId="3288"/>
            <ac:spMk id="3" creationId="{4931F8FE-2BA9-CE08-9A32-116E7CF2B94D}"/>
          </ac:spMkLst>
        </pc:spChg>
        <pc:picChg chg="mod">
          <ac:chgData name="Michael MacCoss" userId="afbd1c96-5255-4d89-b6b4-1a00a15797b0" providerId="ADAL" clId="{0073BED9-A249-4E3A-8797-9E0DB774B375}" dt="2026-01-21T11:31:59.666" v="3198" actId="1076"/>
          <ac:picMkLst>
            <pc:docMk/>
            <pc:sldMk cId="2467645916" sldId="3288"/>
            <ac:picMk id="4" creationId="{87FE605F-7F2C-954F-2545-2271E3ADC176}"/>
          </ac:picMkLst>
        </pc:picChg>
        <pc:picChg chg="mod">
          <ac:chgData name="Michael MacCoss" userId="afbd1c96-5255-4d89-b6b4-1a00a15797b0" providerId="ADAL" clId="{0073BED9-A249-4E3A-8797-9E0DB774B375}" dt="2026-01-21T11:31:59.666" v="3198" actId="1076"/>
          <ac:picMkLst>
            <pc:docMk/>
            <pc:sldMk cId="2467645916" sldId="3288"/>
            <ac:picMk id="6" creationId="{8B76661E-176B-38F7-0E02-4A9E44FB097D}"/>
          </ac:picMkLst>
        </pc:picChg>
      </pc:sldChg>
      <pc:sldChg chg="addSp modSp mod modNotesTx">
        <pc:chgData name="Michael MacCoss" userId="afbd1c96-5255-4d89-b6b4-1a00a15797b0" providerId="ADAL" clId="{0073BED9-A249-4E3A-8797-9E0DB774B375}" dt="2026-01-21T11:31:38.677" v="3197"/>
        <pc:sldMkLst>
          <pc:docMk/>
          <pc:sldMk cId="1777795835" sldId="3289"/>
        </pc:sldMkLst>
        <pc:spChg chg="add mod">
          <ac:chgData name="Michael MacCoss" userId="afbd1c96-5255-4d89-b6b4-1a00a15797b0" providerId="ADAL" clId="{0073BED9-A249-4E3A-8797-9E0DB774B375}" dt="2026-01-21T11:31:38.677" v="3197"/>
          <ac:spMkLst>
            <pc:docMk/>
            <pc:sldMk cId="1777795835" sldId="3289"/>
            <ac:spMk id="4" creationId="{42A40AE3-9FEC-BCBD-54EB-DC703001C9F3}"/>
          </ac:spMkLst>
        </pc:spChg>
        <pc:spChg chg="add mod">
          <ac:chgData name="Michael MacCoss" userId="afbd1c96-5255-4d89-b6b4-1a00a15797b0" providerId="ADAL" clId="{0073BED9-A249-4E3A-8797-9E0DB774B375}" dt="2026-01-21T11:31:38.677" v="3197"/>
          <ac:spMkLst>
            <pc:docMk/>
            <pc:sldMk cId="1777795835" sldId="3289"/>
            <ac:spMk id="7" creationId="{71E42218-ACBD-0ED6-57D0-C635E5E22F80}"/>
          </ac:spMkLst>
        </pc:spChg>
        <pc:picChg chg="mod">
          <ac:chgData name="Michael MacCoss" userId="afbd1c96-5255-4d89-b6b4-1a00a15797b0" providerId="ADAL" clId="{0073BED9-A249-4E3A-8797-9E0DB774B375}" dt="2026-01-21T11:31:27.546" v="3195" actId="1076"/>
          <ac:picMkLst>
            <pc:docMk/>
            <pc:sldMk cId="1777795835" sldId="3289"/>
            <ac:picMk id="5" creationId="{4DD01700-1E95-BFCD-5DC1-6E25C8A45894}"/>
          </ac:picMkLst>
        </pc:picChg>
        <pc:picChg chg="mod">
          <ac:chgData name="Michael MacCoss" userId="afbd1c96-5255-4d89-b6b4-1a00a15797b0" providerId="ADAL" clId="{0073BED9-A249-4E3A-8797-9E0DB774B375}" dt="2026-01-21T11:31:27.546" v="3195" actId="1076"/>
          <ac:picMkLst>
            <pc:docMk/>
            <pc:sldMk cId="1777795835" sldId="3289"/>
            <ac:picMk id="6" creationId="{F552B929-8261-D226-9B2C-C54DF980BFB1}"/>
          </ac:picMkLst>
        </pc:picChg>
      </pc:sldChg>
      <pc:sldChg chg="addSp modSp mod modNotesTx">
        <pc:chgData name="Michael MacCoss" userId="afbd1c96-5255-4d89-b6b4-1a00a15797b0" providerId="ADAL" clId="{0073BED9-A249-4E3A-8797-9E0DB774B375}" dt="2026-01-21T11:31:32.114" v="3196" actId="403"/>
        <pc:sldMkLst>
          <pc:docMk/>
          <pc:sldMk cId="3886488856" sldId="3290"/>
        </pc:sldMkLst>
        <pc:spChg chg="mod">
          <ac:chgData name="Michael MacCoss" userId="afbd1c96-5255-4d89-b6b4-1a00a15797b0" providerId="ADAL" clId="{0073BED9-A249-4E3A-8797-9E0DB774B375}" dt="2026-01-21T01:37:35.127" v="1308" actId="1076"/>
          <ac:spMkLst>
            <pc:docMk/>
            <pc:sldMk cId="3886488856" sldId="3290"/>
            <ac:spMk id="3" creationId="{289A22E7-0780-D96E-CB5E-DD010AFF4FB8}"/>
          </ac:spMkLst>
        </pc:spChg>
        <pc:spChg chg="add mod">
          <ac:chgData name="Michael MacCoss" userId="afbd1c96-5255-4d89-b6b4-1a00a15797b0" providerId="ADAL" clId="{0073BED9-A249-4E3A-8797-9E0DB774B375}" dt="2026-01-21T11:31:32.114" v="3196" actId="403"/>
          <ac:spMkLst>
            <pc:docMk/>
            <pc:sldMk cId="3886488856" sldId="3290"/>
            <ac:spMk id="4" creationId="{61B27158-F77D-C02D-4CC9-4F6103153C58}"/>
          </ac:spMkLst>
        </pc:spChg>
        <pc:spChg chg="add mod">
          <ac:chgData name="Michael MacCoss" userId="afbd1c96-5255-4d89-b6b4-1a00a15797b0" providerId="ADAL" clId="{0073BED9-A249-4E3A-8797-9E0DB774B375}" dt="2026-01-21T11:31:32.114" v="3196" actId="403"/>
          <ac:spMkLst>
            <pc:docMk/>
            <pc:sldMk cId="3886488856" sldId="3290"/>
            <ac:spMk id="5" creationId="{0C140F90-9426-B5A3-A1BE-005E05531491}"/>
          </ac:spMkLst>
        </pc:spChg>
        <pc:picChg chg="mod">
          <ac:chgData name="Michael MacCoss" userId="afbd1c96-5255-4d89-b6b4-1a00a15797b0" providerId="ADAL" clId="{0073BED9-A249-4E3A-8797-9E0DB774B375}" dt="2026-01-21T11:31:00.305" v="3192" actId="1076"/>
          <ac:picMkLst>
            <pc:docMk/>
            <pc:sldMk cId="3886488856" sldId="3290"/>
            <ac:picMk id="7" creationId="{DA8EC356-7029-A573-5B04-C7DC8850EE4D}"/>
          </ac:picMkLst>
        </pc:picChg>
        <pc:picChg chg="mod">
          <ac:chgData name="Michael MacCoss" userId="afbd1c96-5255-4d89-b6b4-1a00a15797b0" providerId="ADAL" clId="{0073BED9-A249-4E3A-8797-9E0DB774B375}" dt="2026-01-21T11:31:00.305" v="3192" actId="1076"/>
          <ac:picMkLst>
            <pc:docMk/>
            <pc:sldMk cId="3886488856" sldId="3290"/>
            <ac:picMk id="9" creationId="{D5CA9AD3-376A-143C-800C-F238736DA923}"/>
          </ac:picMkLst>
        </pc:picChg>
      </pc:sldChg>
      <pc:sldChg chg="del">
        <pc:chgData name="Michael MacCoss" userId="afbd1c96-5255-4d89-b6b4-1a00a15797b0" providerId="ADAL" clId="{0073BED9-A249-4E3A-8797-9E0DB774B375}" dt="2026-01-21T01:39:18.953" v="1461" actId="47"/>
        <pc:sldMkLst>
          <pc:docMk/>
          <pc:sldMk cId="784298927" sldId="3291"/>
        </pc:sldMkLst>
      </pc:sldChg>
      <pc:sldChg chg="del">
        <pc:chgData name="Michael MacCoss" userId="afbd1c96-5255-4d89-b6b4-1a00a15797b0" providerId="ADAL" clId="{0073BED9-A249-4E3A-8797-9E0DB774B375}" dt="2026-01-21T11:32:42.441" v="3202" actId="47"/>
        <pc:sldMkLst>
          <pc:docMk/>
          <pc:sldMk cId="719783779" sldId="3292"/>
        </pc:sldMkLst>
      </pc:sldChg>
      <pc:sldChg chg="del">
        <pc:chgData name="Michael MacCoss" userId="afbd1c96-5255-4d89-b6b4-1a00a15797b0" providerId="ADAL" clId="{0073BED9-A249-4E3A-8797-9E0DB774B375}" dt="2026-01-21T11:32:39.097" v="3201" actId="47"/>
        <pc:sldMkLst>
          <pc:docMk/>
          <pc:sldMk cId="4284392853" sldId="3293"/>
        </pc:sldMkLst>
      </pc:sldChg>
      <pc:sldChg chg="del">
        <pc:chgData name="Michael MacCoss" userId="afbd1c96-5255-4d89-b6b4-1a00a15797b0" providerId="ADAL" clId="{0073BED9-A249-4E3A-8797-9E0DB774B375}" dt="2026-01-21T11:32:35.846" v="3200" actId="47"/>
        <pc:sldMkLst>
          <pc:docMk/>
          <pc:sldMk cId="2015528663" sldId="3294"/>
        </pc:sldMkLst>
      </pc:sldChg>
      <pc:sldChg chg="addSp modSp mod">
        <pc:chgData name="Michael MacCoss" userId="afbd1c96-5255-4d89-b6b4-1a00a15797b0" providerId="ADAL" clId="{0073BED9-A249-4E3A-8797-9E0DB774B375}" dt="2026-01-21T11:26:14.009" v="3112" actId="403"/>
        <pc:sldMkLst>
          <pc:docMk/>
          <pc:sldMk cId="884305587" sldId="3296"/>
        </pc:sldMkLst>
        <pc:spChg chg="mod">
          <ac:chgData name="Michael MacCoss" userId="afbd1c96-5255-4d89-b6b4-1a00a15797b0" providerId="ADAL" clId="{0073BED9-A249-4E3A-8797-9E0DB774B375}" dt="2026-01-21T11:25:29.736" v="3052" actId="1076"/>
          <ac:spMkLst>
            <pc:docMk/>
            <pc:sldMk cId="884305587" sldId="3296"/>
            <ac:spMk id="2" creationId="{368FC927-AC9A-81BC-726A-A5D80CBDB560}"/>
          </ac:spMkLst>
        </pc:spChg>
        <pc:spChg chg="mod">
          <ac:chgData name="Michael MacCoss" userId="afbd1c96-5255-4d89-b6b4-1a00a15797b0" providerId="ADAL" clId="{0073BED9-A249-4E3A-8797-9E0DB774B375}" dt="2026-01-21T11:25:23.187" v="3051" actId="20577"/>
          <ac:spMkLst>
            <pc:docMk/>
            <pc:sldMk cId="884305587" sldId="3296"/>
            <ac:spMk id="4" creationId="{5ADEC5DD-A4F3-35D9-DFE8-7651A5420092}"/>
          </ac:spMkLst>
        </pc:spChg>
        <pc:spChg chg="add mod">
          <ac:chgData name="Michael MacCoss" userId="afbd1c96-5255-4d89-b6b4-1a00a15797b0" providerId="ADAL" clId="{0073BED9-A249-4E3A-8797-9E0DB774B375}" dt="2026-01-21T11:26:14.009" v="3112" actId="403"/>
          <ac:spMkLst>
            <pc:docMk/>
            <pc:sldMk cId="884305587" sldId="3296"/>
            <ac:spMk id="6" creationId="{FF9405EC-42BB-A805-413B-EDA511A1AC60}"/>
          </ac:spMkLst>
        </pc:spChg>
      </pc:sldChg>
      <pc:sldChg chg="modSp mod">
        <pc:chgData name="Michael MacCoss" userId="afbd1c96-5255-4d89-b6b4-1a00a15797b0" providerId="ADAL" clId="{0073BED9-A249-4E3A-8797-9E0DB774B375}" dt="2026-01-21T01:14:47.691" v="1088" actId="20577"/>
        <pc:sldMkLst>
          <pc:docMk/>
          <pc:sldMk cId="4198138412" sldId="3297"/>
        </pc:sldMkLst>
        <pc:spChg chg="mod">
          <ac:chgData name="Michael MacCoss" userId="afbd1c96-5255-4d89-b6b4-1a00a15797b0" providerId="ADAL" clId="{0073BED9-A249-4E3A-8797-9E0DB774B375}" dt="2026-01-21T01:14:47.691" v="1088" actId="20577"/>
          <ac:spMkLst>
            <pc:docMk/>
            <pc:sldMk cId="4198138412" sldId="3297"/>
            <ac:spMk id="2" creationId="{EBF41ABC-D2E7-4CD7-3DB4-EE092CD458C1}"/>
          </ac:spMkLst>
        </pc:spChg>
      </pc:sldChg>
      <pc:sldChg chg="modSp mod modNotesTx">
        <pc:chgData name="Michael MacCoss" userId="afbd1c96-5255-4d89-b6b4-1a00a15797b0" providerId="ADAL" clId="{0073BED9-A249-4E3A-8797-9E0DB774B375}" dt="2026-01-21T01:18:03.276" v="1164" actId="20577"/>
        <pc:sldMkLst>
          <pc:docMk/>
          <pc:sldMk cId="1343604293" sldId="3298"/>
        </pc:sldMkLst>
        <pc:spChg chg="mod">
          <ac:chgData name="Michael MacCoss" userId="afbd1c96-5255-4d89-b6b4-1a00a15797b0" providerId="ADAL" clId="{0073BED9-A249-4E3A-8797-9E0DB774B375}" dt="2026-01-21T01:17:44.472" v="1102" actId="27636"/>
          <ac:spMkLst>
            <pc:docMk/>
            <pc:sldMk cId="1343604293" sldId="3298"/>
            <ac:spMk id="5" creationId="{D5BD9528-B949-A6D7-49F7-EE338BCC9A9B}"/>
          </ac:spMkLst>
        </pc:spChg>
      </pc:sldChg>
      <pc:sldChg chg="del">
        <pc:chgData name="Michael MacCoss" userId="afbd1c96-5255-4d89-b6b4-1a00a15797b0" providerId="ADAL" clId="{0073BED9-A249-4E3A-8797-9E0DB774B375}" dt="2026-01-21T01:16:56.357" v="1095" actId="47"/>
        <pc:sldMkLst>
          <pc:docMk/>
          <pc:sldMk cId="2761809572" sldId="3359"/>
        </pc:sldMkLst>
      </pc:sldChg>
      <pc:sldChg chg="del">
        <pc:chgData name="Michael MacCoss" userId="afbd1c96-5255-4d89-b6b4-1a00a15797b0" providerId="ADAL" clId="{0073BED9-A249-4E3A-8797-9E0DB774B375}" dt="2026-01-21T01:17:28.851" v="1097" actId="47"/>
        <pc:sldMkLst>
          <pc:docMk/>
          <pc:sldMk cId="4095346231" sldId="3360"/>
        </pc:sldMkLst>
      </pc:sldChg>
      <pc:sldChg chg="del">
        <pc:chgData name="Michael MacCoss" userId="afbd1c96-5255-4d89-b6b4-1a00a15797b0" providerId="ADAL" clId="{0073BED9-A249-4E3A-8797-9E0DB774B375}" dt="2026-01-21T01:17:28.851" v="1097" actId="47"/>
        <pc:sldMkLst>
          <pc:docMk/>
          <pc:sldMk cId="2099465962" sldId="3361"/>
        </pc:sldMkLst>
      </pc:sldChg>
      <pc:sldChg chg="modSp mod">
        <pc:chgData name="Michael MacCoss" userId="afbd1c96-5255-4d89-b6b4-1a00a15797b0" providerId="ADAL" clId="{0073BED9-A249-4E3A-8797-9E0DB774B375}" dt="2026-01-21T01:43:34.263" v="1510" actId="403"/>
        <pc:sldMkLst>
          <pc:docMk/>
          <pc:sldMk cId="3812776718" sldId="3362"/>
        </pc:sldMkLst>
        <pc:spChg chg="mod">
          <ac:chgData name="Michael MacCoss" userId="afbd1c96-5255-4d89-b6b4-1a00a15797b0" providerId="ADAL" clId="{0073BED9-A249-4E3A-8797-9E0DB774B375}" dt="2026-01-21T01:43:34.263" v="1510" actId="403"/>
          <ac:spMkLst>
            <pc:docMk/>
            <pc:sldMk cId="3812776718" sldId="3362"/>
            <ac:spMk id="2" creationId="{B71A4D97-5582-474C-6D43-697B1431094E}"/>
          </ac:spMkLst>
        </pc:spChg>
      </pc:sldChg>
      <pc:sldChg chg="del">
        <pc:chgData name="Michael MacCoss" userId="afbd1c96-5255-4d89-b6b4-1a00a15797b0" providerId="ADAL" clId="{0073BED9-A249-4E3A-8797-9E0DB774B375}" dt="2026-01-21T01:10:09.104" v="1045" actId="47"/>
        <pc:sldMkLst>
          <pc:docMk/>
          <pc:sldMk cId="3867708316" sldId="3363"/>
        </pc:sldMkLst>
      </pc:sldChg>
      <pc:sldChg chg="modSp mod">
        <pc:chgData name="Michael MacCoss" userId="afbd1c96-5255-4d89-b6b4-1a00a15797b0" providerId="ADAL" clId="{0073BED9-A249-4E3A-8797-9E0DB774B375}" dt="2026-01-21T02:08:40.175" v="2016" actId="113"/>
        <pc:sldMkLst>
          <pc:docMk/>
          <pc:sldMk cId="3180242834" sldId="3364"/>
        </pc:sldMkLst>
        <pc:spChg chg="mod">
          <ac:chgData name="Michael MacCoss" userId="afbd1c96-5255-4d89-b6b4-1a00a15797b0" providerId="ADAL" clId="{0073BED9-A249-4E3A-8797-9E0DB774B375}" dt="2026-01-21T02:08:40.175" v="2016" actId="113"/>
          <ac:spMkLst>
            <pc:docMk/>
            <pc:sldMk cId="3180242834" sldId="3364"/>
            <ac:spMk id="39" creationId="{68777AD9-EF6F-7212-A6F8-5443E207CE41}"/>
          </ac:spMkLst>
        </pc:spChg>
      </pc:sldChg>
      <pc:sldChg chg="addSp delSp modSp new del mod modClrScheme chgLayout">
        <pc:chgData name="Michael MacCoss" userId="afbd1c96-5255-4d89-b6b4-1a00a15797b0" providerId="ADAL" clId="{0073BED9-A249-4E3A-8797-9E0DB774B375}" dt="2026-01-21T00:21:31.269" v="130" actId="47"/>
        <pc:sldMkLst>
          <pc:docMk/>
          <pc:sldMk cId="569052463" sldId="3365"/>
        </pc:sldMkLst>
        <pc:spChg chg="mod ord">
          <ac:chgData name="Michael MacCoss" userId="afbd1c96-5255-4d89-b6b4-1a00a15797b0" providerId="ADAL" clId="{0073BED9-A249-4E3A-8797-9E0DB774B375}" dt="2026-01-20T22:52:37.249" v="40" actId="700"/>
          <ac:spMkLst>
            <pc:docMk/>
            <pc:sldMk cId="569052463" sldId="3365"/>
            <ac:spMk id="2" creationId="{8A210FAE-F74B-286A-5621-F236336B8E7A}"/>
          </ac:spMkLst>
        </pc:spChg>
        <pc:spChg chg="del mod ord">
          <ac:chgData name="Michael MacCoss" userId="afbd1c96-5255-4d89-b6b4-1a00a15797b0" providerId="ADAL" clId="{0073BED9-A249-4E3A-8797-9E0DB774B375}" dt="2026-01-20T22:52:37.249" v="40" actId="700"/>
          <ac:spMkLst>
            <pc:docMk/>
            <pc:sldMk cId="569052463" sldId="3365"/>
            <ac:spMk id="3" creationId="{62FDD813-482E-6EC1-69CF-729D0349B74B}"/>
          </ac:spMkLst>
        </pc:spChg>
        <pc:spChg chg="add mod ord">
          <ac:chgData name="Michael MacCoss" userId="afbd1c96-5255-4d89-b6b4-1a00a15797b0" providerId="ADAL" clId="{0073BED9-A249-4E3A-8797-9E0DB774B375}" dt="2026-01-20T22:52:49.114" v="67" actId="20577"/>
          <ac:spMkLst>
            <pc:docMk/>
            <pc:sldMk cId="569052463" sldId="3365"/>
            <ac:spMk id="4" creationId="{154ABFBA-BB59-6727-B9E7-C1E47A6A9EC9}"/>
          </ac:spMkLst>
        </pc:spChg>
        <pc:spChg chg="add mod ord">
          <ac:chgData name="Michael MacCoss" userId="afbd1c96-5255-4d89-b6b4-1a00a15797b0" providerId="ADAL" clId="{0073BED9-A249-4E3A-8797-9E0DB774B375}" dt="2026-01-20T22:52:37.249" v="40" actId="700"/>
          <ac:spMkLst>
            <pc:docMk/>
            <pc:sldMk cId="569052463" sldId="3365"/>
            <ac:spMk id="5" creationId="{3E698047-7188-4D12-F780-6005BAD5FEFD}"/>
          </ac:spMkLst>
        </pc:spChg>
      </pc:sldChg>
      <pc:sldChg chg="addSp delSp modSp mod">
        <pc:chgData name="Michael MacCoss" userId="afbd1c96-5255-4d89-b6b4-1a00a15797b0" providerId="ADAL" clId="{0073BED9-A249-4E3A-8797-9E0DB774B375}" dt="2026-01-21T03:11:50.614" v="2444" actId="478"/>
        <pc:sldMkLst>
          <pc:docMk/>
          <pc:sldMk cId="2439330099" sldId="3366"/>
        </pc:sldMkLst>
        <pc:spChg chg="del">
          <ac:chgData name="Michael MacCoss" userId="afbd1c96-5255-4d89-b6b4-1a00a15797b0" providerId="ADAL" clId="{0073BED9-A249-4E3A-8797-9E0DB774B375}" dt="2026-01-21T03:10:44.376" v="2423" actId="478"/>
          <ac:spMkLst>
            <pc:docMk/>
            <pc:sldMk cId="2439330099" sldId="3366"/>
            <ac:spMk id="4" creationId="{46F16536-1844-843A-6F59-9EAF129A8E28}"/>
          </ac:spMkLst>
        </pc:spChg>
        <pc:spChg chg="mod">
          <ac:chgData name="Michael MacCoss" userId="afbd1c96-5255-4d89-b6b4-1a00a15797b0" providerId="ADAL" clId="{0073BED9-A249-4E3A-8797-9E0DB774B375}" dt="2026-01-21T03:11:20.938" v="2429" actId="1076"/>
          <ac:spMkLst>
            <pc:docMk/>
            <pc:sldMk cId="2439330099" sldId="3366"/>
            <ac:spMk id="5" creationId="{A1176EA8-A66B-E675-2CD1-873A0C57A9AC}"/>
          </ac:spMkLst>
        </pc:spChg>
        <pc:spChg chg="mod">
          <ac:chgData name="Michael MacCoss" userId="afbd1c96-5255-4d89-b6b4-1a00a15797b0" providerId="ADAL" clId="{0073BED9-A249-4E3A-8797-9E0DB774B375}" dt="2026-01-21T03:11:20.938" v="2429" actId="1076"/>
          <ac:spMkLst>
            <pc:docMk/>
            <pc:sldMk cId="2439330099" sldId="3366"/>
            <ac:spMk id="6" creationId="{6AF7B9EC-5258-7953-2ED8-F04B298F3854}"/>
          </ac:spMkLst>
        </pc:spChg>
        <pc:spChg chg="add del mod">
          <ac:chgData name="Michael MacCoss" userId="afbd1c96-5255-4d89-b6b4-1a00a15797b0" providerId="ADAL" clId="{0073BED9-A249-4E3A-8797-9E0DB774B375}" dt="2026-01-21T03:11:50.614" v="2444" actId="478"/>
          <ac:spMkLst>
            <pc:docMk/>
            <pc:sldMk cId="2439330099" sldId="3366"/>
            <ac:spMk id="8" creationId="{DABF921D-9AF1-C0B8-44FA-AB0CB1A062C6}"/>
          </ac:spMkLst>
        </pc:spChg>
      </pc:sldChg>
      <pc:sldChg chg="addSp delSp modSp new mod modClrScheme chgLayout">
        <pc:chgData name="Michael MacCoss" userId="afbd1c96-5255-4d89-b6b4-1a00a15797b0" providerId="ADAL" clId="{0073BED9-A249-4E3A-8797-9E0DB774B375}" dt="2026-01-21T01:01:04.188" v="793" actId="20577"/>
        <pc:sldMkLst>
          <pc:docMk/>
          <pc:sldMk cId="4013068908" sldId="3367"/>
        </pc:sldMkLst>
        <pc:spChg chg="mod ord">
          <ac:chgData name="Michael MacCoss" userId="afbd1c96-5255-4d89-b6b4-1a00a15797b0" providerId="ADAL" clId="{0073BED9-A249-4E3A-8797-9E0DB774B375}" dt="2026-01-21T01:01:04.188" v="793" actId="20577"/>
          <ac:spMkLst>
            <pc:docMk/>
            <pc:sldMk cId="4013068908" sldId="3367"/>
            <ac:spMk id="2" creationId="{F952E0A8-F092-9B1B-3A45-A6B2DA1077B3}"/>
          </ac:spMkLst>
        </pc:spChg>
        <pc:spChg chg="mod ord">
          <ac:chgData name="Michael MacCoss" userId="afbd1c96-5255-4d89-b6b4-1a00a15797b0" providerId="ADAL" clId="{0073BED9-A249-4E3A-8797-9E0DB774B375}" dt="2026-01-21T00:59:20.767" v="783" actId="700"/>
          <ac:spMkLst>
            <pc:docMk/>
            <pc:sldMk cId="4013068908" sldId="3367"/>
            <ac:spMk id="3" creationId="{0B42732D-D954-F68C-2C49-C168BEB01125}"/>
          </ac:spMkLst>
        </pc:spChg>
        <pc:spChg chg="mod ord">
          <ac:chgData name="Michael MacCoss" userId="afbd1c96-5255-4d89-b6b4-1a00a15797b0" providerId="ADAL" clId="{0073BED9-A249-4E3A-8797-9E0DB774B375}" dt="2026-01-21T00:59:20.767" v="783" actId="700"/>
          <ac:spMkLst>
            <pc:docMk/>
            <pc:sldMk cId="4013068908" sldId="3367"/>
            <ac:spMk id="4" creationId="{F28BD199-FAA4-2482-D9AA-1186AFDB861B}"/>
          </ac:spMkLst>
        </pc:spChg>
        <pc:spChg chg="add del mod ord">
          <ac:chgData name="Michael MacCoss" userId="afbd1c96-5255-4d89-b6b4-1a00a15797b0" providerId="ADAL" clId="{0073BED9-A249-4E3A-8797-9E0DB774B375}" dt="2026-01-21T00:59:20.767" v="783" actId="700"/>
          <ac:spMkLst>
            <pc:docMk/>
            <pc:sldMk cId="4013068908" sldId="3367"/>
            <ac:spMk id="5" creationId="{7E0537E3-5A7F-BF09-15BF-B05C93D9DCC4}"/>
          </ac:spMkLst>
        </pc:spChg>
        <pc:spChg chg="add del mod ord">
          <ac:chgData name="Michael MacCoss" userId="afbd1c96-5255-4d89-b6b4-1a00a15797b0" providerId="ADAL" clId="{0073BED9-A249-4E3A-8797-9E0DB774B375}" dt="2026-01-21T00:59:20.767" v="783" actId="700"/>
          <ac:spMkLst>
            <pc:docMk/>
            <pc:sldMk cId="4013068908" sldId="3367"/>
            <ac:spMk id="6" creationId="{0F0D0006-0971-3C16-E77D-75FAC6049695}"/>
          </ac:spMkLst>
        </pc:spChg>
      </pc:sldChg>
      <pc:sldChg chg="addSp delSp modSp new del mod modClrScheme chgLayout">
        <pc:chgData name="Michael MacCoss" userId="afbd1c96-5255-4d89-b6b4-1a00a15797b0" providerId="ADAL" clId="{0073BED9-A249-4E3A-8797-9E0DB774B375}" dt="2026-01-21T01:10:04.500" v="1044" actId="47"/>
        <pc:sldMkLst>
          <pc:docMk/>
          <pc:sldMk cId="1113822299" sldId="3368"/>
        </pc:sldMkLst>
        <pc:spChg chg="del">
          <ac:chgData name="Michael MacCoss" userId="afbd1c96-5255-4d89-b6b4-1a00a15797b0" providerId="ADAL" clId="{0073BED9-A249-4E3A-8797-9E0DB774B375}" dt="2026-01-21T00:52:21.650" v="610" actId="700"/>
          <ac:spMkLst>
            <pc:docMk/>
            <pc:sldMk cId="1113822299" sldId="3368"/>
            <ac:spMk id="2" creationId="{15243308-212A-746A-005E-7D670CD608D8}"/>
          </ac:spMkLst>
        </pc:spChg>
        <pc:spChg chg="mod ord">
          <ac:chgData name="Michael MacCoss" userId="afbd1c96-5255-4d89-b6b4-1a00a15797b0" providerId="ADAL" clId="{0073BED9-A249-4E3A-8797-9E0DB774B375}" dt="2026-01-21T00:52:21.650" v="610" actId="700"/>
          <ac:spMkLst>
            <pc:docMk/>
            <pc:sldMk cId="1113822299" sldId="3368"/>
            <ac:spMk id="3" creationId="{08DDC064-CDDB-93EA-3414-7F857CC0C508}"/>
          </ac:spMkLst>
        </pc:spChg>
        <pc:spChg chg="del mod ord">
          <ac:chgData name="Michael MacCoss" userId="afbd1c96-5255-4d89-b6b4-1a00a15797b0" providerId="ADAL" clId="{0073BED9-A249-4E3A-8797-9E0DB774B375}" dt="2026-01-21T00:52:21.650" v="610" actId="700"/>
          <ac:spMkLst>
            <pc:docMk/>
            <pc:sldMk cId="1113822299" sldId="3368"/>
            <ac:spMk id="4" creationId="{0138DF55-6819-F550-7494-28D525BF7693}"/>
          </ac:spMkLst>
        </pc:spChg>
        <pc:spChg chg="add mod ord">
          <ac:chgData name="Michael MacCoss" userId="afbd1c96-5255-4d89-b6b4-1a00a15797b0" providerId="ADAL" clId="{0073BED9-A249-4E3A-8797-9E0DB774B375}" dt="2026-01-21T00:52:21.650" v="610" actId="700"/>
          <ac:spMkLst>
            <pc:docMk/>
            <pc:sldMk cId="1113822299" sldId="3368"/>
            <ac:spMk id="5" creationId="{F0A9967A-6B3E-E86A-7F69-C6A3B6D22336}"/>
          </ac:spMkLst>
        </pc:spChg>
      </pc:sldChg>
      <pc:sldChg chg="add del">
        <pc:chgData name="Michael MacCoss" userId="afbd1c96-5255-4d89-b6b4-1a00a15797b0" providerId="ADAL" clId="{0073BED9-A249-4E3A-8797-9E0DB774B375}" dt="2026-01-21T02:06:44.371" v="1975" actId="47"/>
        <pc:sldMkLst>
          <pc:docMk/>
          <pc:sldMk cId="4217019646" sldId="3368"/>
        </pc:sldMkLst>
      </pc:sldChg>
      <pc:sldChg chg="add del">
        <pc:chgData name="Michael MacCoss" userId="afbd1c96-5255-4d89-b6b4-1a00a15797b0" providerId="ADAL" clId="{0073BED9-A249-4E3A-8797-9E0DB774B375}" dt="2026-01-21T02:06:44.371" v="1975" actId="47"/>
        <pc:sldMkLst>
          <pc:docMk/>
          <pc:sldMk cId="837942386" sldId="3369"/>
        </pc:sldMkLst>
      </pc:sldChg>
      <pc:sldChg chg="modSp add mod">
        <pc:chgData name="Michael MacCoss" userId="afbd1c96-5255-4d89-b6b4-1a00a15797b0" providerId="ADAL" clId="{0073BED9-A249-4E3A-8797-9E0DB774B375}" dt="2026-01-21T11:35:25.110" v="3449" actId="1076"/>
        <pc:sldMkLst>
          <pc:docMk/>
          <pc:sldMk cId="1233101981" sldId="3370"/>
        </pc:sldMkLst>
        <pc:spChg chg="mod">
          <ac:chgData name="Michael MacCoss" userId="afbd1c96-5255-4d89-b6b4-1a00a15797b0" providerId="ADAL" clId="{0073BED9-A249-4E3A-8797-9E0DB774B375}" dt="2026-01-21T11:35:25.110" v="3449" actId="1076"/>
          <ac:spMkLst>
            <pc:docMk/>
            <pc:sldMk cId="1233101981" sldId="3370"/>
            <ac:spMk id="2" creationId="{511AFFDB-529C-A39F-6E98-207872731821}"/>
          </ac:spMkLst>
        </pc:spChg>
      </pc:sldChg>
      <pc:sldChg chg="addSp delSp modSp new mod">
        <pc:chgData name="Michael MacCoss" userId="afbd1c96-5255-4d89-b6b4-1a00a15797b0" providerId="ADAL" clId="{0073BED9-A249-4E3A-8797-9E0DB774B375}" dt="2026-01-21T02:50:29.509" v="2154" actId="208"/>
        <pc:sldMkLst>
          <pc:docMk/>
          <pc:sldMk cId="435276258" sldId="3371"/>
        </pc:sldMkLst>
        <pc:spChg chg="mod">
          <ac:chgData name="Michael MacCoss" userId="afbd1c96-5255-4d89-b6b4-1a00a15797b0" providerId="ADAL" clId="{0073BED9-A249-4E3A-8797-9E0DB774B375}" dt="2026-01-21T01:55:43.642" v="1759" actId="20577"/>
          <ac:spMkLst>
            <pc:docMk/>
            <pc:sldMk cId="435276258" sldId="3371"/>
            <ac:spMk id="2" creationId="{FD758153-43EF-5762-E5C4-F30282A8DFD1}"/>
          </ac:spMkLst>
        </pc:spChg>
        <pc:spChg chg="add mod">
          <ac:chgData name="Michael MacCoss" userId="afbd1c96-5255-4d89-b6b4-1a00a15797b0" providerId="ADAL" clId="{0073BED9-A249-4E3A-8797-9E0DB774B375}" dt="2026-01-21T01:51:29.235" v="1599" actId="1076"/>
          <ac:spMkLst>
            <pc:docMk/>
            <pc:sldMk cId="435276258" sldId="3371"/>
            <ac:spMk id="4" creationId="{F43CE73C-5E47-728F-FAC0-388D296A5621}"/>
          </ac:spMkLst>
        </pc:spChg>
        <pc:spChg chg="add mod">
          <ac:chgData name="Michael MacCoss" userId="afbd1c96-5255-4d89-b6b4-1a00a15797b0" providerId="ADAL" clId="{0073BED9-A249-4E3A-8797-9E0DB774B375}" dt="2026-01-21T01:55:36.174" v="1744" actId="1076"/>
          <ac:spMkLst>
            <pc:docMk/>
            <pc:sldMk cId="435276258" sldId="3371"/>
            <ac:spMk id="8" creationId="{B09A50F0-496E-A4D7-E866-ED5D637472B9}"/>
          </ac:spMkLst>
        </pc:spChg>
        <pc:spChg chg="add mod">
          <ac:chgData name="Michael MacCoss" userId="afbd1c96-5255-4d89-b6b4-1a00a15797b0" providerId="ADAL" clId="{0073BED9-A249-4E3A-8797-9E0DB774B375}" dt="2026-01-21T01:55:29.490" v="1743" actId="1076"/>
          <ac:spMkLst>
            <pc:docMk/>
            <pc:sldMk cId="435276258" sldId="3371"/>
            <ac:spMk id="9" creationId="{F89AF682-E2D0-88E8-2ABD-3F280B6C45F6}"/>
          </ac:spMkLst>
        </pc:spChg>
        <pc:spChg chg="add mod">
          <ac:chgData name="Michael MacCoss" userId="afbd1c96-5255-4d89-b6b4-1a00a15797b0" providerId="ADAL" clId="{0073BED9-A249-4E3A-8797-9E0DB774B375}" dt="2026-01-21T01:54:06.164" v="1731" actId="1076"/>
          <ac:spMkLst>
            <pc:docMk/>
            <pc:sldMk cId="435276258" sldId="3371"/>
            <ac:spMk id="10" creationId="{77003204-B6D2-00B5-39F3-38339DBE230B}"/>
          </ac:spMkLst>
        </pc:spChg>
        <pc:spChg chg="add mod">
          <ac:chgData name="Michael MacCoss" userId="afbd1c96-5255-4d89-b6b4-1a00a15797b0" providerId="ADAL" clId="{0073BED9-A249-4E3A-8797-9E0DB774B375}" dt="2026-01-21T01:55:51.281" v="1760" actId="1076"/>
          <ac:spMkLst>
            <pc:docMk/>
            <pc:sldMk cId="435276258" sldId="3371"/>
            <ac:spMk id="12" creationId="{E3A81EC9-E044-5406-C0D3-BCE0D29A74E3}"/>
          </ac:spMkLst>
        </pc:spChg>
        <pc:spChg chg="add mod">
          <ac:chgData name="Michael MacCoss" userId="afbd1c96-5255-4d89-b6b4-1a00a15797b0" providerId="ADAL" clId="{0073BED9-A249-4E3A-8797-9E0DB774B375}" dt="2026-01-21T01:55:51.281" v="1760" actId="1076"/>
          <ac:spMkLst>
            <pc:docMk/>
            <pc:sldMk cId="435276258" sldId="3371"/>
            <ac:spMk id="13" creationId="{220A8AC5-24A7-0A8C-E939-A8529D4D10F4}"/>
          </ac:spMkLst>
        </pc:spChg>
        <pc:spChg chg="add mod">
          <ac:chgData name="Michael MacCoss" userId="afbd1c96-5255-4d89-b6b4-1a00a15797b0" providerId="ADAL" clId="{0073BED9-A249-4E3A-8797-9E0DB774B375}" dt="2026-01-21T01:57:13.822" v="1809" actId="207"/>
          <ac:spMkLst>
            <pc:docMk/>
            <pc:sldMk cId="435276258" sldId="3371"/>
            <ac:spMk id="14" creationId="{C233B9AD-543F-C3F6-F2C0-E4CD19B59EC0}"/>
          </ac:spMkLst>
        </pc:spChg>
        <pc:spChg chg="add mod">
          <ac:chgData name="Michael MacCoss" userId="afbd1c96-5255-4d89-b6b4-1a00a15797b0" providerId="ADAL" clId="{0073BED9-A249-4E3A-8797-9E0DB774B375}" dt="2026-01-21T02:50:14.305" v="2151" actId="208"/>
          <ac:spMkLst>
            <pc:docMk/>
            <pc:sldMk cId="435276258" sldId="3371"/>
            <ac:spMk id="15" creationId="{66A0BFE5-A033-E90E-6F51-B82B42784FA8}"/>
          </ac:spMkLst>
        </pc:spChg>
        <pc:spChg chg="add mod">
          <ac:chgData name="Michael MacCoss" userId="afbd1c96-5255-4d89-b6b4-1a00a15797b0" providerId="ADAL" clId="{0073BED9-A249-4E3A-8797-9E0DB774B375}" dt="2026-01-21T02:50:29.509" v="2154" actId="208"/>
          <ac:spMkLst>
            <pc:docMk/>
            <pc:sldMk cId="435276258" sldId="3371"/>
            <ac:spMk id="16" creationId="{EB617EBE-9FFD-84DF-F664-CFAC0FBCA372}"/>
          </ac:spMkLst>
        </pc:spChg>
        <pc:picChg chg="add del mod">
          <ac:chgData name="Michael MacCoss" userId="afbd1c96-5255-4d89-b6b4-1a00a15797b0" providerId="ADAL" clId="{0073BED9-A249-4E3A-8797-9E0DB774B375}" dt="2026-01-21T01:51:34.991" v="1600" actId="478"/>
          <ac:picMkLst>
            <pc:docMk/>
            <pc:sldMk cId="435276258" sldId="3371"/>
            <ac:picMk id="5" creationId="{08F094B6-15ED-556E-688D-66DF4ACBE8D8}"/>
          </ac:picMkLst>
        </pc:picChg>
        <pc:picChg chg="add del mod">
          <ac:chgData name="Michael MacCoss" userId="afbd1c96-5255-4d89-b6b4-1a00a15797b0" providerId="ADAL" clId="{0073BED9-A249-4E3A-8797-9E0DB774B375}" dt="2026-01-21T01:51:34.991" v="1600" actId="478"/>
          <ac:picMkLst>
            <pc:docMk/>
            <pc:sldMk cId="435276258" sldId="3371"/>
            <ac:picMk id="6" creationId="{BEF9B6C4-D7AD-35D2-0E97-E85CECA46C46}"/>
          </ac:picMkLst>
        </pc:picChg>
        <pc:picChg chg="add mod modCrop">
          <ac:chgData name="Michael MacCoss" userId="afbd1c96-5255-4d89-b6b4-1a00a15797b0" providerId="ADAL" clId="{0073BED9-A249-4E3A-8797-9E0DB774B375}" dt="2026-01-21T01:55:57.120" v="1761" actId="14100"/>
          <ac:picMkLst>
            <pc:docMk/>
            <pc:sldMk cId="435276258" sldId="3371"/>
            <ac:picMk id="7" creationId="{23E1CA4E-3517-60AA-A21B-46FEAB5B3B6B}"/>
          </ac:picMkLst>
        </pc:picChg>
        <pc:picChg chg="add mod modCrop">
          <ac:chgData name="Michael MacCoss" userId="afbd1c96-5255-4d89-b6b4-1a00a15797b0" providerId="ADAL" clId="{0073BED9-A249-4E3A-8797-9E0DB774B375}" dt="2026-01-21T01:56:11.987" v="1774" actId="1038"/>
          <ac:picMkLst>
            <pc:docMk/>
            <pc:sldMk cId="435276258" sldId="3371"/>
            <ac:picMk id="11" creationId="{D043DD79-8CAC-C0E8-1131-98F05AFC50C7}"/>
          </ac:picMkLst>
        </pc:picChg>
      </pc:sldChg>
      <pc:sldChg chg="new del">
        <pc:chgData name="Michael MacCoss" userId="afbd1c96-5255-4d89-b6b4-1a00a15797b0" providerId="ADAL" clId="{0073BED9-A249-4E3A-8797-9E0DB774B375}" dt="2026-01-21T01:50:11.646" v="1546" actId="680"/>
        <pc:sldMkLst>
          <pc:docMk/>
          <pc:sldMk cId="1391655713" sldId="3371"/>
        </pc:sldMkLst>
      </pc:sldChg>
      <pc:sldChg chg="addSp modSp new mod">
        <pc:chgData name="Michael MacCoss" userId="afbd1c96-5255-4d89-b6b4-1a00a15797b0" providerId="ADAL" clId="{0073BED9-A249-4E3A-8797-9E0DB774B375}" dt="2026-01-21T02:02:44.928" v="1884"/>
        <pc:sldMkLst>
          <pc:docMk/>
          <pc:sldMk cId="2224134451" sldId="3372"/>
        </pc:sldMkLst>
        <pc:spChg chg="mod">
          <ac:chgData name="Michael MacCoss" userId="afbd1c96-5255-4d89-b6b4-1a00a15797b0" providerId="ADAL" clId="{0073BED9-A249-4E3A-8797-9E0DB774B375}" dt="2026-01-21T02:00:51.973" v="1869" actId="20577"/>
          <ac:spMkLst>
            <pc:docMk/>
            <pc:sldMk cId="2224134451" sldId="3372"/>
            <ac:spMk id="2" creationId="{3780F0FC-E60A-961C-6466-24355F29E2D6}"/>
          </ac:spMkLst>
        </pc:spChg>
        <pc:spChg chg="add mod">
          <ac:chgData name="Michael MacCoss" userId="afbd1c96-5255-4d89-b6b4-1a00a15797b0" providerId="ADAL" clId="{0073BED9-A249-4E3A-8797-9E0DB774B375}" dt="2026-01-21T02:02:33.251" v="1879" actId="20577"/>
          <ac:spMkLst>
            <pc:docMk/>
            <pc:sldMk cId="2224134451" sldId="3372"/>
            <ac:spMk id="7" creationId="{CA99174F-4689-1F2B-E113-8A877443A881}"/>
          </ac:spMkLst>
        </pc:spChg>
        <pc:spChg chg="add mod">
          <ac:chgData name="Michael MacCoss" userId="afbd1c96-5255-4d89-b6b4-1a00a15797b0" providerId="ADAL" clId="{0073BED9-A249-4E3A-8797-9E0DB774B375}" dt="2026-01-21T02:02:41.784" v="1882" actId="20577"/>
          <ac:spMkLst>
            <pc:docMk/>
            <pc:sldMk cId="2224134451" sldId="3372"/>
            <ac:spMk id="8" creationId="{93CFEB2B-491C-C704-8EC2-8D77AE92A97C}"/>
          </ac:spMkLst>
        </pc:spChg>
        <pc:spChg chg="add mod">
          <ac:chgData name="Michael MacCoss" userId="afbd1c96-5255-4d89-b6b4-1a00a15797b0" providerId="ADAL" clId="{0073BED9-A249-4E3A-8797-9E0DB774B375}" dt="2026-01-21T02:02:44.928" v="1884"/>
          <ac:spMkLst>
            <pc:docMk/>
            <pc:sldMk cId="2224134451" sldId="3372"/>
            <ac:spMk id="9" creationId="{EDC8C0F0-2ED0-5B53-9D3D-9C07E68EEF82}"/>
          </ac:spMkLst>
        </pc:spChg>
        <pc:spChg chg="add mod">
          <ac:chgData name="Michael MacCoss" userId="afbd1c96-5255-4d89-b6b4-1a00a15797b0" providerId="ADAL" clId="{0073BED9-A249-4E3A-8797-9E0DB774B375}" dt="2026-01-21T02:01:29.950" v="1871"/>
          <ac:spMkLst>
            <pc:docMk/>
            <pc:sldMk cId="2224134451" sldId="3372"/>
            <ac:spMk id="10" creationId="{3D109596-138D-ED2F-DDE9-669818FD4650}"/>
          </ac:spMkLst>
        </pc:spChg>
        <pc:picChg chg="add mod">
          <ac:chgData name="Michael MacCoss" userId="afbd1c96-5255-4d89-b6b4-1a00a15797b0" providerId="ADAL" clId="{0073BED9-A249-4E3A-8797-9E0DB774B375}" dt="2026-01-21T02:01:21.962" v="1870" actId="1076"/>
          <ac:picMkLst>
            <pc:docMk/>
            <pc:sldMk cId="2224134451" sldId="3372"/>
            <ac:picMk id="4" creationId="{F526426C-B884-65C8-803E-B3FE14671C6A}"/>
          </ac:picMkLst>
        </pc:picChg>
        <pc:picChg chg="add mod">
          <ac:chgData name="Michael MacCoss" userId="afbd1c96-5255-4d89-b6b4-1a00a15797b0" providerId="ADAL" clId="{0073BED9-A249-4E3A-8797-9E0DB774B375}" dt="2026-01-21T02:01:21.962" v="1870" actId="1076"/>
          <ac:picMkLst>
            <pc:docMk/>
            <pc:sldMk cId="2224134451" sldId="3372"/>
            <ac:picMk id="5" creationId="{2F2411AD-8798-E009-E0AB-B3743C1EFE7F}"/>
          </ac:picMkLst>
        </pc:picChg>
        <pc:picChg chg="add mod">
          <ac:chgData name="Michael MacCoss" userId="afbd1c96-5255-4d89-b6b4-1a00a15797b0" providerId="ADAL" clId="{0073BED9-A249-4E3A-8797-9E0DB774B375}" dt="2026-01-21T02:01:21.962" v="1870" actId="1076"/>
          <ac:picMkLst>
            <pc:docMk/>
            <pc:sldMk cId="2224134451" sldId="3372"/>
            <ac:picMk id="6" creationId="{AD8CC883-7FE9-1CEC-96B4-049DD644C130}"/>
          </ac:picMkLst>
        </pc:picChg>
      </pc:sldChg>
      <pc:sldChg chg="addSp modSp new mod">
        <pc:chgData name="Michael MacCoss" userId="afbd1c96-5255-4d89-b6b4-1a00a15797b0" providerId="ADAL" clId="{0073BED9-A249-4E3A-8797-9E0DB774B375}" dt="2026-01-21T02:07:16.355" v="1979" actId="1076"/>
        <pc:sldMkLst>
          <pc:docMk/>
          <pc:sldMk cId="4084548506" sldId="3373"/>
        </pc:sldMkLst>
        <pc:spChg chg="mod">
          <ac:chgData name="Michael MacCoss" userId="afbd1c96-5255-4d89-b6b4-1a00a15797b0" providerId="ADAL" clId="{0073BED9-A249-4E3A-8797-9E0DB774B375}" dt="2026-01-21T02:06:08.454" v="1974" actId="404"/>
          <ac:spMkLst>
            <pc:docMk/>
            <pc:sldMk cId="4084548506" sldId="3373"/>
            <ac:spMk id="2" creationId="{45027FDE-EBBD-8442-FF30-A017F9EA3668}"/>
          </ac:spMkLst>
        </pc:spChg>
        <pc:spChg chg="add mod">
          <ac:chgData name="Michael MacCoss" userId="afbd1c96-5255-4d89-b6b4-1a00a15797b0" providerId="ADAL" clId="{0073BED9-A249-4E3A-8797-9E0DB774B375}" dt="2026-01-21T02:07:02.853" v="1976" actId="1076"/>
          <ac:spMkLst>
            <pc:docMk/>
            <pc:sldMk cId="4084548506" sldId="3373"/>
            <ac:spMk id="6" creationId="{AD275E12-0813-D9B3-27E4-57C77F9F340A}"/>
          </ac:spMkLst>
        </pc:spChg>
        <pc:spChg chg="add mod">
          <ac:chgData name="Michael MacCoss" userId="afbd1c96-5255-4d89-b6b4-1a00a15797b0" providerId="ADAL" clId="{0073BED9-A249-4E3A-8797-9E0DB774B375}" dt="2026-01-21T02:07:09.356" v="1977" actId="1076"/>
          <ac:spMkLst>
            <pc:docMk/>
            <pc:sldMk cId="4084548506" sldId="3373"/>
            <ac:spMk id="7" creationId="{EAC3A7C4-3C23-CB58-F109-35F62ACFA0A9}"/>
          </ac:spMkLst>
        </pc:spChg>
        <pc:spChg chg="add mod">
          <ac:chgData name="Michael MacCoss" userId="afbd1c96-5255-4d89-b6b4-1a00a15797b0" providerId="ADAL" clId="{0073BED9-A249-4E3A-8797-9E0DB774B375}" dt="2026-01-21T02:07:16.355" v="1979" actId="1076"/>
          <ac:spMkLst>
            <pc:docMk/>
            <pc:sldMk cId="4084548506" sldId="3373"/>
            <ac:spMk id="8" creationId="{E29C54CE-CCE7-6486-A885-EE41B08094BC}"/>
          </ac:spMkLst>
        </pc:spChg>
        <pc:picChg chg="add mod">
          <ac:chgData name="Michael MacCoss" userId="afbd1c96-5255-4d89-b6b4-1a00a15797b0" providerId="ADAL" clId="{0073BED9-A249-4E3A-8797-9E0DB774B375}" dt="2026-01-21T02:07:02.853" v="1976" actId="1076"/>
          <ac:picMkLst>
            <pc:docMk/>
            <pc:sldMk cId="4084548506" sldId="3373"/>
            <ac:picMk id="4" creationId="{637CF787-33EF-0206-6A44-ABE3E16E48DC}"/>
          </ac:picMkLst>
        </pc:picChg>
        <pc:picChg chg="add mod">
          <ac:chgData name="Michael MacCoss" userId="afbd1c96-5255-4d89-b6b4-1a00a15797b0" providerId="ADAL" clId="{0073BED9-A249-4E3A-8797-9E0DB774B375}" dt="2026-01-21T02:07:09.356" v="1977" actId="1076"/>
          <ac:picMkLst>
            <pc:docMk/>
            <pc:sldMk cId="4084548506" sldId="3373"/>
            <ac:picMk id="5" creationId="{8B7867D1-B3BF-115A-F32B-8755A8D55A6C}"/>
          </ac:picMkLst>
        </pc:picChg>
      </pc:sldChg>
      <pc:sldChg chg="addSp delSp modSp new mod modClrScheme chgLayout">
        <pc:chgData name="Michael MacCoss" userId="afbd1c96-5255-4d89-b6b4-1a00a15797b0" providerId="ADAL" clId="{0073BED9-A249-4E3A-8797-9E0DB774B375}" dt="2026-01-21T03:07:03.551" v="2373" actId="1037"/>
        <pc:sldMkLst>
          <pc:docMk/>
          <pc:sldMk cId="1625658202" sldId="3374"/>
        </pc:sldMkLst>
        <pc:spChg chg="del mod ord">
          <ac:chgData name="Michael MacCoss" userId="afbd1c96-5255-4d89-b6b4-1a00a15797b0" providerId="ADAL" clId="{0073BED9-A249-4E3A-8797-9E0DB774B375}" dt="2026-01-21T03:03:01.819" v="2270" actId="700"/>
          <ac:spMkLst>
            <pc:docMk/>
            <pc:sldMk cId="1625658202" sldId="3374"/>
            <ac:spMk id="2" creationId="{5CFE739C-B143-ABFF-62AB-908322980643}"/>
          </ac:spMkLst>
        </pc:spChg>
        <pc:spChg chg="del">
          <ac:chgData name="Michael MacCoss" userId="afbd1c96-5255-4d89-b6b4-1a00a15797b0" providerId="ADAL" clId="{0073BED9-A249-4E3A-8797-9E0DB774B375}" dt="2026-01-21T03:03:01.819" v="2270" actId="700"/>
          <ac:spMkLst>
            <pc:docMk/>
            <pc:sldMk cId="1625658202" sldId="3374"/>
            <ac:spMk id="3" creationId="{DCA7F75C-4233-3682-E776-790302F90E39}"/>
          </ac:spMkLst>
        </pc:spChg>
        <pc:spChg chg="mod ord">
          <ac:chgData name="Michael MacCoss" userId="afbd1c96-5255-4d89-b6b4-1a00a15797b0" providerId="ADAL" clId="{0073BED9-A249-4E3A-8797-9E0DB774B375}" dt="2026-01-21T03:03:01.819" v="2270" actId="700"/>
          <ac:spMkLst>
            <pc:docMk/>
            <pc:sldMk cId="1625658202" sldId="3374"/>
            <ac:spMk id="4" creationId="{A6D7E3BF-211C-4DDE-ADA0-EE87364BAFC9}"/>
          </ac:spMkLst>
        </pc:spChg>
        <pc:spChg chg="add mod ord">
          <ac:chgData name="Michael MacCoss" userId="afbd1c96-5255-4d89-b6b4-1a00a15797b0" providerId="ADAL" clId="{0073BED9-A249-4E3A-8797-9E0DB774B375}" dt="2026-01-21T03:03:32.115" v="2305" actId="20577"/>
          <ac:spMkLst>
            <pc:docMk/>
            <pc:sldMk cId="1625658202" sldId="3374"/>
            <ac:spMk id="5" creationId="{9F8F3310-5F8D-3D96-9B6C-F841880EEA7B}"/>
          </ac:spMkLst>
        </pc:spChg>
        <pc:spChg chg="add mod">
          <ac:chgData name="Michael MacCoss" userId="afbd1c96-5255-4d89-b6b4-1a00a15797b0" providerId="ADAL" clId="{0073BED9-A249-4E3A-8797-9E0DB774B375}" dt="2026-01-21T03:05:16.837" v="2333" actId="1076"/>
          <ac:spMkLst>
            <pc:docMk/>
            <pc:sldMk cId="1625658202" sldId="3374"/>
            <ac:spMk id="8" creationId="{048AB0B0-E458-0499-3D03-CA9B36FB27E2}"/>
          </ac:spMkLst>
        </pc:spChg>
        <pc:spChg chg="add del mod">
          <ac:chgData name="Michael MacCoss" userId="afbd1c96-5255-4d89-b6b4-1a00a15797b0" providerId="ADAL" clId="{0073BED9-A249-4E3A-8797-9E0DB774B375}" dt="2026-01-21T03:05:08.717" v="2331" actId="478"/>
          <ac:spMkLst>
            <pc:docMk/>
            <pc:sldMk cId="1625658202" sldId="3374"/>
            <ac:spMk id="9" creationId="{9FEFD6E9-CC8F-4310-600F-8F6F503C40EF}"/>
          </ac:spMkLst>
        </pc:spChg>
        <pc:spChg chg="add mod">
          <ac:chgData name="Michael MacCoss" userId="afbd1c96-5255-4d89-b6b4-1a00a15797b0" providerId="ADAL" clId="{0073BED9-A249-4E3A-8797-9E0DB774B375}" dt="2026-01-21T03:06:31.795" v="2357" actId="6549"/>
          <ac:spMkLst>
            <pc:docMk/>
            <pc:sldMk cId="1625658202" sldId="3374"/>
            <ac:spMk id="12" creationId="{F8EA9EC8-BD34-AB78-9837-7DC2533E31B8}"/>
          </ac:spMkLst>
        </pc:spChg>
        <pc:spChg chg="add mod">
          <ac:chgData name="Michael MacCoss" userId="afbd1c96-5255-4d89-b6b4-1a00a15797b0" providerId="ADAL" clId="{0073BED9-A249-4E3A-8797-9E0DB774B375}" dt="2026-01-21T03:06:56.301" v="2365" actId="1076"/>
          <ac:spMkLst>
            <pc:docMk/>
            <pc:sldMk cId="1625658202" sldId="3374"/>
            <ac:spMk id="13" creationId="{967CAB50-0C8F-9002-46D3-C6EE6622BBDA}"/>
          </ac:spMkLst>
        </pc:spChg>
        <pc:picChg chg="add del mod">
          <ac:chgData name="Michael MacCoss" userId="afbd1c96-5255-4d89-b6b4-1a00a15797b0" providerId="ADAL" clId="{0073BED9-A249-4E3A-8797-9E0DB774B375}" dt="2026-01-21T03:05:11.206" v="2332" actId="478"/>
          <ac:picMkLst>
            <pc:docMk/>
            <pc:sldMk cId="1625658202" sldId="3374"/>
            <ac:picMk id="6" creationId="{06EC288A-F379-A1AE-0926-890F19FB65CE}"/>
          </ac:picMkLst>
        </pc:picChg>
        <pc:picChg chg="add mod">
          <ac:chgData name="Michael MacCoss" userId="afbd1c96-5255-4d89-b6b4-1a00a15797b0" providerId="ADAL" clId="{0073BED9-A249-4E3A-8797-9E0DB774B375}" dt="2026-01-21T03:05:55.188" v="2340" actId="14100"/>
          <ac:picMkLst>
            <pc:docMk/>
            <pc:sldMk cId="1625658202" sldId="3374"/>
            <ac:picMk id="7" creationId="{694E0395-02AD-B178-0A0A-1E5C80F954DE}"/>
          </ac:picMkLst>
        </pc:picChg>
        <pc:picChg chg="add mod">
          <ac:chgData name="Michael MacCoss" userId="afbd1c96-5255-4d89-b6b4-1a00a15797b0" providerId="ADAL" clId="{0073BED9-A249-4E3A-8797-9E0DB774B375}" dt="2026-01-21T03:07:03.551" v="2373" actId="1037"/>
          <ac:picMkLst>
            <pc:docMk/>
            <pc:sldMk cId="1625658202" sldId="3374"/>
            <ac:picMk id="10" creationId="{381AD263-E4A6-6BEB-2BB8-325EBD7F709B}"/>
          </ac:picMkLst>
        </pc:picChg>
        <pc:picChg chg="add mod">
          <ac:chgData name="Michael MacCoss" userId="afbd1c96-5255-4d89-b6b4-1a00a15797b0" providerId="ADAL" clId="{0073BED9-A249-4E3A-8797-9E0DB774B375}" dt="2026-01-21T03:06:05.761" v="2343" actId="14100"/>
          <ac:picMkLst>
            <pc:docMk/>
            <pc:sldMk cId="1625658202" sldId="3374"/>
            <ac:picMk id="11" creationId="{8E3B0B57-A076-9B75-AF8F-4E3F0A97617A}"/>
          </ac:picMkLst>
        </pc:picChg>
      </pc:sldChg>
      <pc:sldChg chg="addSp modSp new mod">
        <pc:chgData name="Michael MacCoss" userId="afbd1c96-5255-4d89-b6b4-1a00a15797b0" providerId="ADAL" clId="{0073BED9-A249-4E3A-8797-9E0DB774B375}" dt="2026-01-21T03:08:51.914" v="2422" actId="1076"/>
        <pc:sldMkLst>
          <pc:docMk/>
          <pc:sldMk cId="908266780" sldId="3375"/>
        </pc:sldMkLst>
        <pc:spChg chg="mod">
          <ac:chgData name="Michael MacCoss" userId="afbd1c96-5255-4d89-b6b4-1a00a15797b0" providerId="ADAL" clId="{0073BED9-A249-4E3A-8797-9E0DB774B375}" dt="2026-01-21T03:08:18.786" v="2417" actId="20577"/>
          <ac:spMkLst>
            <pc:docMk/>
            <pc:sldMk cId="908266780" sldId="3375"/>
            <ac:spMk id="3" creationId="{4FAC09D8-233A-8CE4-2825-8E1F55657AA4}"/>
          </ac:spMkLst>
        </pc:spChg>
        <pc:picChg chg="add mod">
          <ac:chgData name="Michael MacCoss" userId="afbd1c96-5255-4d89-b6b4-1a00a15797b0" providerId="ADAL" clId="{0073BED9-A249-4E3A-8797-9E0DB774B375}" dt="2026-01-21T03:08:39.012" v="2419" actId="1076"/>
          <ac:picMkLst>
            <pc:docMk/>
            <pc:sldMk cId="908266780" sldId="3375"/>
            <ac:picMk id="4" creationId="{795AC08A-E0BB-1C8B-223A-FD5C53E77EA0}"/>
          </ac:picMkLst>
        </pc:picChg>
        <pc:picChg chg="add mod">
          <ac:chgData name="Michael MacCoss" userId="afbd1c96-5255-4d89-b6b4-1a00a15797b0" providerId="ADAL" clId="{0073BED9-A249-4E3A-8797-9E0DB774B375}" dt="2026-01-21T03:08:51.914" v="2422" actId="1076"/>
          <ac:picMkLst>
            <pc:docMk/>
            <pc:sldMk cId="908266780" sldId="3375"/>
            <ac:picMk id="5" creationId="{C388AC73-2B1F-9EA7-D328-7A96A4ADB57E}"/>
          </ac:picMkLst>
        </pc:picChg>
      </pc:sldChg>
      <pc:sldChg chg="modSp add mod">
        <pc:chgData name="Michael MacCoss" userId="afbd1c96-5255-4d89-b6b4-1a00a15797b0" providerId="ADAL" clId="{0073BED9-A249-4E3A-8797-9E0DB774B375}" dt="2026-01-21T11:49:34.936" v="3843" actId="20577"/>
        <pc:sldMkLst>
          <pc:docMk/>
          <pc:sldMk cId="100282436" sldId="3376"/>
        </pc:sldMkLst>
        <pc:spChg chg="mod">
          <ac:chgData name="Michael MacCoss" userId="afbd1c96-5255-4d89-b6b4-1a00a15797b0" providerId="ADAL" clId="{0073BED9-A249-4E3A-8797-9E0DB774B375}" dt="2026-01-21T11:49:34.936" v="3843" actId="20577"/>
          <ac:spMkLst>
            <pc:docMk/>
            <pc:sldMk cId="100282436" sldId="3376"/>
            <ac:spMk id="4" creationId="{18A429A2-199C-81D5-AF42-D357D79B6AFE}"/>
          </ac:spMkLst>
        </pc:spChg>
      </pc:sldChg>
      <pc:sldChg chg="add del">
        <pc:chgData name="Michael MacCoss" userId="afbd1c96-5255-4d89-b6b4-1a00a15797b0" providerId="ADAL" clId="{0073BED9-A249-4E3A-8797-9E0DB774B375}" dt="2026-01-21T10:55:48.759" v="2490" actId="47"/>
        <pc:sldMkLst>
          <pc:docMk/>
          <pc:sldMk cId="3754134148" sldId="3376"/>
        </pc:sldMkLst>
      </pc:sldChg>
      <pc:sldMasterChg chg="delSldLayout">
        <pc:chgData name="Michael MacCoss" userId="afbd1c96-5255-4d89-b6b4-1a00a15797b0" providerId="ADAL" clId="{0073BED9-A249-4E3A-8797-9E0DB774B375}" dt="2026-01-21T02:06:44.371" v="1975" actId="47"/>
        <pc:sldMasterMkLst>
          <pc:docMk/>
          <pc:sldMasterMk cId="3101792302" sldId="2147483660"/>
        </pc:sldMasterMkLst>
        <pc:sldLayoutChg chg="del">
          <pc:chgData name="Michael MacCoss" userId="afbd1c96-5255-4d89-b6b4-1a00a15797b0" providerId="ADAL" clId="{0073BED9-A249-4E3A-8797-9E0DB774B375}" dt="2026-01-21T02:06:44.371" v="1975" actId="47"/>
          <pc:sldLayoutMkLst>
            <pc:docMk/>
            <pc:sldMasterMk cId="3101792302" sldId="2147483660"/>
            <pc:sldLayoutMk cId="2153214256" sldId="2147483842"/>
          </pc:sldLayoutMkLst>
        </pc:sldLayoutChg>
      </pc:sldMasterChg>
    </pc:docChg>
  </pc:docChgLst>
  <pc:docChgLst>
    <pc:chgData name="Michael MacCoss" userId="afbd1c96-5255-4d89-b6b4-1a00a15797b0" providerId="ADAL" clId="{E452DF7A-1906-446E-A090-53C08986E78F}"/>
    <pc:docChg chg="custSel addSld delSld modSld sldOrd">
      <pc:chgData name="Michael MacCoss" userId="afbd1c96-5255-4d89-b6b4-1a00a15797b0" providerId="ADAL" clId="{E452DF7A-1906-446E-A090-53C08986E78F}" dt="2026-01-20T07:30:08.777" v="374" actId="20577"/>
      <pc:docMkLst>
        <pc:docMk/>
      </pc:docMkLst>
      <pc:sldChg chg="del">
        <pc:chgData name="Michael MacCoss" userId="afbd1c96-5255-4d89-b6b4-1a00a15797b0" providerId="ADAL" clId="{E452DF7A-1906-446E-A090-53C08986E78F}" dt="2026-01-20T07:24:12.849" v="205" actId="47"/>
        <pc:sldMkLst>
          <pc:docMk/>
          <pc:sldMk cId="2846971838" sldId="781"/>
        </pc:sldMkLst>
      </pc:sldChg>
      <pc:sldChg chg="delSp modSp mod">
        <pc:chgData name="Michael MacCoss" userId="afbd1c96-5255-4d89-b6b4-1a00a15797b0" providerId="ADAL" clId="{E452DF7A-1906-446E-A090-53C08986E78F}" dt="2026-01-20T07:27:04.050" v="258" actId="1076"/>
        <pc:sldMkLst>
          <pc:docMk/>
          <pc:sldMk cId="243736973" sldId="2988"/>
        </pc:sldMkLst>
        <pc:spChg chg="mod">
          <ac:chgData name="Michael MacCoss" userId="afbd1c96-5255-4d89-b6b4-1a00a15797b0" providerId="ADAL" clId="{E452DF7A-1906-446E-A090-53C08986E78F}" dt="2026-01-20T07:27:04.050" v="258" actId="1076"/>
          <ac:spMkLst>
            <pc:docMk/>
            <pc:sldMk cId="243736973" sldId="2988"/>
            <ac:spMk id="2" creationId="{AADE6BD6-D4F2-9274-90D4-A2A126EE3AA5}"/>
          </ac:spMkLst>
        </pc:spChg>
        <pc:spChg chg="del">
          <ac:chgData name="Michael MacCoss" userId="afbd1c96-5255-4d89-b6b4-1a00a15797b0" providerId="ADAL" clId="{E452DF7A-1906-446E-A090-53C08986E78F}" dt="2026-01-20T07:26:56.057" v="256" actId="478"/>
          <ac:spMkLst>
            <pc:docMk/>
            <pc:sldMk cId="243736973" sldId="2988"/>
            <ac:spMk id="5" creationId="{3CDE56A8-3EAA-60D1-CEB1-301BBA99D341}"/>
          </ac:spMkLst>
        </pc:spChg>
      </pc:sldChg>
      <pc:sldChg chg="del">
        <pc:chgData name="Michael MacCoss" userId="afbd1c96-5255-4d89-b6b4-1a00a15797b0" providerId="ADAL" clId="{E452DF7A-1906-446E-A090-53C08986E78F}" dt="2026-01-20T07:20:07.387" v="100" actId="2696"/>
        <pc:sldMkLst>
          <pc:docMk/>
          <pc:sldMk cId="512348646" sldId="3087"/>
        </pc:sldMkLst>
      </pc:sldChg>
      <pc:sldChg chg="add del">
        <pc:chgData name="Michael MacCoss" userId="afbd1c96-5255-4d89-b6b4-1a00a15797b0" providerId="ADAL" clId="{E452DF7A-1906-446E-A090-53C08986E78F}" dt="2026-01-20T07:23:15.199" v="143" actId="2696"/>
        <pc:sldMkLst>
          <pc:docMk/>
          <pc:sldMk cId="1282459886" sldId="3087"/>
        </pc:sldMkLst>
      </pc:sldChg>
      <pc:sldChg chg="add">
        <pc:chgData name="Michael MacCoss" userId="afbd1c96-5255-4d89-b6b4-1a00a15797b0" providerId="ADAL" clId="{E452DF7A-1906-446E-A090-53C08986E78F}" dt="2026-01-20T07:23:19.558" v="144"/>
        <pc:sldMkLst>
          <pc:docMk/>
          <pc:sldMk cId="2697466440" sldId="3087"/>
        </pc:sldMkLst>
      </pc:sldChg>
      <pc:sldChg chg="add del">
        <pc:chgData name="Michael MacCoss" userId="afbd1c96-5255-4d89-b6b4-1a00a15797b0" providerId="ADAL" clId="{E452DF7A-1906-446E-A090-53C08986E78F}" dt="2026-01-20T07:22:16.758" v="141" actId="2696"/>
        <pc:sldMkLst>
          <pc:docMk/>
          <pc:sldMk cId="4156103871" sldId="3087"/>
        </pc:sldMkLst>
      </pc:sldChg>
      <pc:sldChg chg="add del">
        <pc:chgData name="Michael MacCoss" userId="afbd1c96-5255-4d89-b6b4-1a00a15797b0" providerId="ADAL" clId="{E452DF7A-1906-446E-A090-53C08986E78F}" dt="2026-01-20T07:23:15.199" v="143" actId="2696"/>
        <pc:sldMkLst>
          <pc:docMk/>
          <pc:sldMk cId="469511561" sldId="3099"/>
        </pc:sldMkLst>
      </pc:sldChg>
      <pc:sldChg chg="add del">
        <pc:chgData name="Michael MacCoss" userId="afbd1c96-5255-4d89-b6b4-1a00a15797b0" providerId="ADAL" clId="{E452DF7A-1906-446E-A090-53C08986E78F}" dt="2026-01-20T07:22:16.758" v="141" actId="2696"/>
        <pc:sldMkLst>
          <pc:docMk/>
          <pc:sldMk cId="642223100" sldId="3099"/>
        </pc:sldMkLst>
      </pc:sldChg>
      <pc:sldChg chg="del">
        <pc:chgData name="Michael MacCoss" userId="afbd1c96-5255-4d89-b6b4-1a00a15797b0" providerId="ADAL" clId="{E452DF7A-1906-446E-A090-53C08986E78F}" dt="2026-01-20T07:20:07.387" v="100" actId="2696"/>
        <pc:sldMkLst>
          <pc:docMk/>
          <pc:sldMk cId="783500953" sldId="3099"/>
        </pc:sldMkLst>
      </pc:sldChg>
      <pc:sldChg chg="add">
        <pc:chgData name="Michael MacCoss" userId="afbd1c96-5255-4d89-b6b4-1a00a15797b0" providerId="ADAL" clId="{E452DF7A-1906-446E-A090-53C08986E78F}" dt="2026-01-20T07:23:19.558" v="144"/>
        <pc:sldMkLst>
          <pc:docMk/>
          <pc:sldMk cId="2600950886" sldId="3099"/>
        </pc:sldMkLst>
      </pc:sldChg>
      <pc:sldChg chg="del">
        <pc:chgData name="Michael MacCoss" userId="afbd1c96-5255-4d89-b6b4-1a00a15797b0" providerId="ADAL" clId="{E452DF7A-1906-446E-A090-53C08986E78F}" dt="2026-01-20T07:19:33.999" v="99" actId="47"/>
        <pc:sldMkLst>
          <pc:docMk/>
          <pc:sldMk cId="3437709536" sldId="3134"/>
        </pc:sldMkLst>
      </pc:sldChg>
      <pc:sldChg chg="del">
        <pc:chgData name="Michael MacCoss" userId="afbd1c96-5255-4d89-b6b4-1a00a15797b0" providerId="ADAL" clId="{E452DF7A-1906-446E-A090-53C08986E78F}" dt="2026-01-20T07:17:44.048" v="0" actId="47"/>
        <pc:sldMkLst>
          <pc:docMk/>
          <pc:sldMk cId="774590863" sldId="3137"/>
        </pc:sldMkLst>
      </pc:sldChg>
      <pc:sldChg chg="del">
        <pc:chgData name="Michael MacCoss" userId="afbd1c96-5255-4d89-b6b4-1a00a15797b0" providerId="ADAL" clId="{E452DF7A-1906-446E-A090-53C08986E78F}" dt="2026-01-20T07:17:44.048" v="0" actId="47"/>
        <pc:sldMkLst>
          <pc:docMk/>
          <pc:sldMk cId="1018835786" sldId="3138"/>
        </pc:sldMkLst>
      </pc:sldChg>
      <pc:sldChg chg="modSp add del mod">
        <pc:chgData name="Michael MacCoss" userId="afbd1c96-5255-4d89-b6b4-1a00a15797b0" providerId="ADAL" clId="{E452DF7A-1906-446E-A090-53C08986E78F}" dt="2026-01-20T07:22:16.758" v="141" actId="2696"/>
        <pc:sldMkLst>
          <pc:docMk/>
          <pc:sldMk cId="228372815" sldId="3193"/>
        </pc:sldMkLst>
        <pc:spChg chg="mod">
          <ac:chgData name="Michael MacCoss" userId="afbd1c96-5255-4d89-b6b4-1a00a15797b0" providerId="ADAL" clId="{E452DF7A-1906-446E-A090-53C08986E78F}" dt="2026-01-20T07:21:36.849" v="140" actId="122"/>
          <ac:spMkLst>
            <pc:docMk/>
            <pc:sldMk cId="228372815" sldId="3193"/>
            <ac:spMk id="4" creationId="{481BE628-4BC9-600D-DD17-F275EBDD3ACA}"/>
          </ac:spMkLst>
        </pc:spChg>
      </pc:sldChg>
      <pc:sldChg chg="modSp add mod">
        <pc:chgData name="Michael MacCoss" userId="afbd1c96-5255-4d89-b6b4-1a00a15797b0" providerId="ADAL" clId="{E452DF7A-1906-446E-A090-53C08986E78F}" dt="2026-01-20T07:23:45.148" v="204" actId="1076"/>
        <pc:sldMkLst>
          <pc:docMk/>
          <pc:sldMk cId="1375686296" sldId="3193"/>
        </pc:sldMkLst>
        <pc:spChg chg="mod">
          <ac:chgData name="Michael MacCoss" userId="afbd1c96-5255-4d89-b6b4-1a00a15797b0" providerId="ADAL" clId="{E452DF7A-1906-446E-A090-53C08986E78F}" dt="2026-01-20T07:23:45.148" v="204" actId="1076"/>
          <ac:spMkLst>
            <pc:docMk/>
            <pc:sldMk cId="1375686296" sldId="3193"/>
            <ac:spMk id="4" creationId="{481BE628-4BC9-600D-DD17-F275EBDD3ACA}"/>
          </ac:spMkLst>
        </pc:spChg>
      </pc:sldChg>
      <pc:sldChg chg="add del">
        <pc:chgData name="Michael MacCoss" userId="afbd1c96-5255-4d89-b6b4-1a00a15797b0" providerId="ADAL" clId="{E452DF7A-1906-446E-A090-53C08986E78F}" dt="2026-01-20T07:23:15.199" v="143" actId="2696"/>
        <pc:sldMkLst>
          <pc:docMk/>
          <pc:sldMk cId="1488558790" sldId="3193"/>
        </pc:sldMkLst>
      </pc:sldChg>
      <pc:sldChg chg="del">
        <pc:chgData name="Michael MacCoss" userId="afbd1c96-5255-4d89-b6b4-1a00a15797b0" providerId="ADAL" clId="{E452DF7A-1906-446E-A090-53C08986E78F}" dt="2026-01-20T07:20:30.706" v="102" actId="2696"/>
        <pc:sldMkLst>
          <pc:docMk/>
          <pc:sldMk cId="2027990047" sldId="3193"/>
        </pc:sldMkLst>
      </pc:sldChg>
      <pc:sldChg chg="del">
        <pc:chgData name="Michael MacCoss" userId="afbd1c96-5255-4d89-b6b4-1a00a15797b0" providerId="ADAL" clId="{E452DF7A-1906-446E-A090-53C08986E78F}" dt="2026-01-20T07:29:37.860" v="320" actId="47"/>
        <pc:sldMkLst>
          <pc:docMk/>
          <pc:sldMk cId="289834276" sldId="3204"/>
        </pc:sldMkLst>
      </pc:sldChg>
      <pc:sldChg chg="del">
        <pc:chgData name="Michael MacCoss" userId="afbd1c96-5255-4d89-b6b4-1a00a15797b0" providerId="ADAL" clId="{E452DF7A-1906-446E-A090-53C08986E78F}" dt="2026-01-20T07:25:26.014" v="254" actId="47"/>
        <pc:sldMkLst>
          <pc:docMk/>
          <pc:sldMk cId="1983257563" sldId="3205"/>
        </pc:sldMkLst>
      </pc:sldChg>
      <pc:sldChg chg="del">
        <pc:chgData name="Michael MacCoss" userId="afbd1c96-5255-4d89-b6b4-1a00a15797b0" providerId="ADAL" clId="{E452DF7A-1906-446E-A090-53C08986E78F}" dt="2026-01-20T07:26:18.520" v="255" actId="47"/>
        <pc:sldMkLst>
          <pc:docMk/>
          <pc:sldMk cId="1502280492" sldId="3207"/>
        </pc:sldMkLst>
      </pc:sldChg>
      <pc:sldChg chg="addSp modSp new mod modClrScheme chgLayout">
        <pc:chgData name="Michael MacCoss" userId="afbd1c96-5255-4d89-b6b4-1a00a15797b0" providerId="ADAL" clId="{E452DF7A-1906-446E-A090-53C08986E78F}" dt="2026-01-20T07:19:12.593" v="98" actId="948"/>
        <pc:sldMkLst>
          <pc:docMk/>
          <pc:sldMk cId="2999127986" sldId="3210"/>
        </pc:sldMkLst>
        <pc:spChg chg="add mod">
          <ac:chgData name="Michael MacCoss" userId="afbd1c96-5255-4d89-b6b4-1a00a15797b0" providerId="ADAL" clId="{E452DF7A-1906-446E-A090-53C08986E78F}" dt="2026-01-20T07:19:12.593" v="98" actId="948"/>
          <ac:spMkLst>
            <pc:docMk/>
            <pc:sldMk cId="2999127986" sldId="3210"/>
            <ac:spMk id="2" creationId="{29EB4BAD-8C3F-FBC9-4463-07602AEC3FCA}"/>
          </ac:spMkLst>
        </pc:spChg>
        <pc:spChg chg="add mod">
          <ac:chgData name="Michael MacCoss" userId="afbd1c96-5255-4d89-b6b4-1a00a15797b0" providerId="ADAL" clId="{E452DF7A-1906-446E-A090-53C08986E78F}" dt="2026-01-20T07:18:26.547" v="2" actId="700"/>
          <ac:spMkLst>
            <pc:docMk/>
            <pc:sldMk cId="2999127986" sldId="3210"/>
            <ac:spMk id="3" creationId="{68A23C29-7696-4450-D0CD-3F9252C34CA3}"/>
          </ac:spMkLst>
        </pc:spChg>
      </pc:sldChg>
      <pc:sldChg chg="addSp modSp new mod modClrScheme chgLayout">
        <pc:chgData name="Michael MacCoss" userId="afbd1c96-5255-4d89-b6b4-1a00a15797b0" providerId="ADAL" clId="{E452DF7A-1906-446E-A090-53C08986E78F}" dt="2026-01-20T07:24:49.327" v="253" actId="20577"/>
        <pc:sldMkLst>
          <pc:docMk/>
          <pc:sldMk cId="1739377527" sldId="3211"/>
        </pc:sldMkLst>
        <pc:spChg chg="add mod">
          <ac:chgData name="Michael MacCoss" userId="afbd1c96-5255-4d89-b6b4-1a00a15797b0" providerId="ADAL" clId="{E452DF7A-1906-446E-A090-53C08986E78F}" dt="2026-01-20T07:24:49.327" v="253" actId="20577"/>
          <ac:spMkLst>
            <pc:docMk/>
            <pc:sldMk cId="1739377527" sldId="3211"/>
            <ac:spMk id="2" creationId="{F222E37C-6635-3D20-426D-A7D2601AD9FC}"/>
          </ac:spMkLst>
        </pc:spChg>
        <pc:spChg chg="add mod">
          <ac:chgData name="Michael MacCoss" userId="afbd1c96-5255-4d89-b6b4-1a00a15797b0" providerId="ADAL" clId="{E452DF7A-1906-446E-A090-53C08986E78F}" dt="2026-01-20T07:24:37.768" v="207" actId="700"/>
          <ac:spMkLst>
            <pc:docMk/>
            <pc:sldMk cId="1739377527" sldId="3211"/>
            <ac:spMk id="3" creationId="{03216FEC-9C38-A301-4BFD-6F223693333B}"/>
          </ac:spMkLst>
        </pc:spChg>
      </pc:sldChg>
      <pc:sldChg chg="modSp add mod ord">
        <pc:chgData name="Michael MacCoss" userId="afbd1c96-5255-4d89-b6b4-1a00a15797b0" providerId="ADAL" clId="{E452DF7A-1906-446E-A090-53C08986E78F}" dt="2026-01-20T07:29:50.926" v="322"/>
        <pc:sldMkLst>
          <pc:docMk/>
          <pc:sldMk cId="1888405811" sldId="3212"/>
        </pc:sldMkLst>
        <pc:spChg chg="mod">
          <ac:chgData name="Michael MacCoss" userId="afbd1c96-5255-4d89-b6b4-1a00a15797b0" providerId="ADAL" clId="{E452DF7A-1906-446E-A090-53C08986E78F}" dt="2026-01-20T07:28:12.608" v="270" actId="20577"/>
          <ac:spMkLst>
            <pc:docMk/>
            <pc:sldMk cId="1888405811" sldId="3212"/>
            <ac:spMk id="2" creationId="{97C7C6C2-1AA3-DECA-B23C-00055AAAEEA2}"/>
          </ac:spMkLst>
        </pc:spChg>
      </pc:sldChg>
      <pc:sldChg chg="addSp delSp modSp new mod modClrScheme chgLayout">
        <pc:chgData name="Michael MacCoss" userId="afbd1c96-5255-4d89-b6b4-1a00a15797b0" providerId="ADAL" clId="{E452DF7A-1906-446E-A090-53C08986E78F}" dt="2026-01-20T07:28:52.392" v="306" actId="20577"/>
        <pc:sldMkLst>
          <pc:docMk/>
          <pc:sldMk cId="2241747890" sldId="3213"/>
        </pc:sldMkLst>
        <pc:spChg chg="mod ord">
          <ac:chgData name="Michael MacCoss" userId="afbd1c96-5255-4d89-b6b4-1a00a15797b0" providerId="ADAL" clId="{E452DF7A-1906-446E-A090-53C08986E78F}" dt="2026-01-20T07:28:39.746" v="272" actId="700"/>
          <ac:spMkLst>
            <pc:docMk/>
            <pc:sldMk cId="2241747890" sldId="3213"/>
            <ac:spMk id="2" creationId="{BDED85CC-2B55-A26D-9443-15BF85577D4F}"/>
          </ac:spMkLst>
        </pc:spChg>
        <pc:spChg chg="del mod ord">
          <ac:chgData name="Michael MacCoss" userId="afbd1c96-5255-4d89-b6b4-1a00a15797b0" providerId="ADAL" clId="{E452DF7A-1906-446E-A090-53C08986E78F}" dt="2026-01-20T07:28:39.746" v="272" actId="700"/>
          <ac:spMkLst>
            <pc:docMk/>
            <pc:sldMk cId="2241747890" sldId="3213"/>
            <ac:spMk id="3" creationId="{88AD3C0A-2496-4240-F022-51ABE6204095}"/>
          </ac:spMkLst>
        </pc:spChg>
        <pc:spChg chg="add mod ord">
          <ac:chgData name="Michael MacCoss" userId="afbd1c96-5255-4d89-b6b4-1a00a15797b0" providerId="ADAL" clId="{E452DF7A-1906-446E-A090-53C08986E78F}" dt="2026-01-20T07:28:52.392" v="306" actId="20577"/>
          <ac:spMkLst>
            <pc:docMk/>
            <pc:sldMk cId="2241747890" sldId="3213"/>
            <ac:spMk id="4" creationId="{0FA81219-1847-BD80-C900-FA8770BEF804}"/>
          </ac:spMkLst>
        </pc:spChg>
        <pc:spChg chg="add mod ord">
          <ac:chgData name="Michael MacCoss" userId="afbd1c96-5255-4d89-b6b4-1a00a15797b0" providerId="ADAL" clId="{E452DF7A-1906-446E-A090-53C08986E78F}" dt="2026-01-20T07:28:39.746" v="272" actId="700"/>
          <ac:spMkLst>
            <pc:docMk/>
            <pc:sldMk cId="2241747890" sldId="3213"/>
            <ac:spMk id="5" creationId="{8C13BFA3-1DE6-7CF5-F700-FFD26651BBE6}"/>
          </ac:spMkLst>
        </pc:spChg>
      </pc:sldChg>
      <pc:sldChg chg="modSp add mod">
        <pc:chgData name="Michael MacCoss" userId="afbd1c96-5255-4d89-b6b4-1a00a15797b0" providerId="ADAL" clId="{E452DF7A-1906-446E-A090-53C08986E78F}" dt="2026-01-20T07:29:14.655" v="319" actId="20577"/>
        <pc:sldMkLst>
          <pc:docMk/>
          <pc:sldMk cId="3448855052" sldId="3214"/>
        </pc:sldMkLst>
        <pc:spChg chg="mod">
          <ac:chgData name="Michael MacCoss" userId="afbd1c96-5255-4d89-b6b4-1a00a15797b0" providerId="ADAL" clId="{E452DF7A-1906-446E-A090-53C08986E78F}" dt="2026-01-20T07:29:14.655" v="319" actId="20577"/>
          <ac:spMkLst>
            <pc:docMk/>
            <pc:sldMk cId="3448855052" sldId="3214"/>
            <ac:spMk id="4" creationId="{B6151A5E-F609-B52E-E3D5-2B3ACFCE79F2}"/>
          </ac:spMkLst>
        </pc:spChg>
      </pc:sldChg>
      <pc:sldChg chg="modSp new mod">
        <pc:chgData name="Michael MacCoss" userId="afbd1c96-5255-4d89-b6b4-1a00a15797b0" providerId="ADAL" clId="{E452DF7A-1906-446E-A090-53C08986E78F}" dt="2026-01-20T07:30:08.777" v="374" actId="20577"/>
        <pc:sldMkLst>
          <pc:docMk/>
          <pc:sldMk cId="864527714" sldId="3215"/>
        </pc:sldMkLst>
        <pc:spChg chg="mod">
          <ac:chgData name="Michael MacCoss" userId="afbd1c96-5255-4d89-b6b4-1a00a15797b0" providerId="ADAL" clId="{E452DF7A-1906-446E-A090-53C08986E78F}" dt="2026-01-20T07:30:08.777" v="374" actId="20577"/>
          <ac:spMkLst>
            <pc:docMk/>
            <pc:sldMk cId="864527714" sldId="3215"/>
            <ac:spMk id="2" creationId="{D5AFE3AE-A4F2-2ACB-286A-1DB504CE2C1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5168951d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82" name="Google Shape;82;g145168951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68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Main takeaway: You start with raw files and get a Skyline document. That</a:t>
            </a:r>
            <a:r>
              <a:rPr lang="en-US" baseline="0"/>
              <a:t> may be optionally pushed to </a:t>
            </a:r>
            <a:r>
              <a:rPr lang="en-US" baseline="0" err="1"/>
              <a:t>PanoramaWeb</a:t>
            </a:r>
            <a:r>
              <a:rPr lang="en-US" baseline="0"/>
              <a:t> &amp; </a:t>
            </a:r>
            <a:r>
              <a:rPr lang="en-US" baseline="0" err="1"/>
              <a:t>ProteomeXchange</a:t>
            </a:r>
            <a:endParaRPr lang="en-US" baseline="0"/>
          </a:p>
          <a:p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8A7F7-EA17-4C57-8790-8BFC98D902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0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Imputing boundaries works better than imputing abundances.</a:t>
            </a:r>
          </a:p>
        </p:txBody>
      </p:sp>
    </p:spTree>
    <p:extLst>
      <p:ext uri="{BB962C8B-B14F-4D97-AF65-F5344CB8AC3E}">
        <p14:creationId xmlns:p14="http://schemas.microsoft.com/office/powerpoint/2010/main" val="3394430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42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/>
              <a:t>Our cross-validation strategy was very accurate in our ability to predict how well we would perform with T&amp;E</a:t>
            </a:r>
          </a:p>
        </p:txBody>
      </p:sp>
    </p:spTree>
    <p:extLst>
      <p:ext uri="{BB962C8B-B14F-4D97-AF65-F5344CB8AC3E}">
        <p14:creationId xmlns:p14="http://schemas.microsoft.com/office/powerpoint/2010/main" val="1974759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cross validation strategy was very good at predicting how well we would do with blinded samples from T&amp;E.</a:t>
            </a:r>
          </a:p>
        </p:txBody>
      </p:sp>
    </p:spTree>
    <p:extLst>
      <p:ext uri="{BB962C8B-B14F-4D97-AF65-F5344CB8AC3E}">
        <p14:creationId xmlns:p14="http://schemas.microsoft.com/office/powerpoint/2010/main" val="383833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had no ability to predict dose rate.</a:t>
            </a:r>
          </a:p>
        </p:txBody>
      </p:sp>
    </p:spTree>
    <p:extLst>
      <p:ext uri="{BB962C8B-B14F-4D97-AF65-F5344CB8AC3E}">
        <p14:creationId xmlns:p14="http://schemas.microsoft.com/office/powerpoint/2010/main" val="3556506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did pretty well with our own samples prepared and run as controls within the experiment.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This means we did a good job at preparing the samples, collecting the data, handling normalization and batch correction.</a:t>
            </a:r>
          </a:p>
        </p:txBody>
      </p:sp>
    </p:spTree>
    <p:extLst>
      <p:ext uri="{BB962C8B-B14F-4D97-AF65-F5344CB8AC3E}">
        <p14:creationId xmlns:p14="http://schemas.microsoft.com/office/powerpoint/2010/main" val="371849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unblinding we worked with T&amp;E to see if there were additional confounders</a:t>
            </a:r>
          </a:p>
          <a:p>
            <a:endParaRPr lang="en-US"/>
          </a:p>
          <a:p>
            <a:r>
              <a:rPr lang="en-US"/>
              <a:t>Turns out we did better on some of their internal batches than others.</a:t>
            </a:r>
          </a:p>
        </p:txBody>
      </p:sp>
    </p:spTree>
    <p:extLst>
      <p:ext uri="{BB962C8B-B14F-4D97-AF65-F5344CB8AC3E}">
        <p14:creationId xmlns:p14="http://schemas.microsoft.com/office/powerpoint/2010/main" val="4209644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of our internal data was in the 6-7 days post exposure.</a:t>
            </a:r>
          </a:p>
          <a:p>
            <a:endParaRPr lang="en-US"/>
          </a:p>
          <a:p>
            <a:r>
              <a:rPr lang="en-US"/>
              <a:t>We always treated 25 days as FA2. </a:t>
            </a:r>
          </a:p>
        </p:txBody>
      </p:sp>
    </p:spTree>
    <p:extLst>
      <p:ext uri="{BB962C8B-B14F-4D97-AF65-F5344CB8AC3E}">
        <p14:creationId xmlns:p14="http://schemas.microsoft.com/office/powerpoint/2010/main" val="3329481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Make sure to say We never wanted mice. It was a backup plan.</a:t>
            </a:r>
          </a:p>
        </p:txBody>
      </p:sp>
    </p:spTree>
    <p:extLst>
      <p:ext uri="{BB962C8B-B14F-4D97-AF65-F5344CB8AC3E}">
        <p14:creationId xmlns:p14="http://schemas.microsoft.com/office/powerpoint/2010/main" val="209983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8b488e7885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28b488e7885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924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CEA01-9362-5E33-DAF2-925B5E97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3020C-0AB5-D511-AFC5-249DD5D16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D95C4-30A0-EAAA-25E3-A38392437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7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of exposure to radiation</a:t>
            </a:r>
          </a:p>
          <a:p>
            <a:pPr marL="158750" indent="0">
              <a:buNone/>
            </a:pPr>
            <a:endParaRPr lang="en-US" sz="110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00" b="0" i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 trained on 1a data generalizes reasonably well to the 1b data (0.82 AUC</a:t>
            </a:r>
            <a:r>
              <a:rPr lang="en-US" sz="110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en-US" sz="1100" b="0" i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</a:t>
            </a:r>
            <a:r>
              <a:rPr lang="en-US" sz="1100" b="0" i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the 1b training data gives slightly better results than training from scratch using the features selected from 1a (0.94 vs 0.90 AUC</a:t>
            </a:r>
            <a:r>
              <a:rPr lang="en-US" sz="110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13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err="1"/>
              <a:t>Raystation</a:t>
            </a:r>
            <a:r>
              <a:rPr lang="en-US"/>
              <a:t> was used to calculate these boundaries</a:t>
            </a:r>
            <a:br>
              <a:rPr lang="en-US"/>
            </a:br>
            <a:br>
              <a:rPr lang="en-US"/>
            </a:b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SBRT (Stereotactic Body Radiation Therapy) is </a:t>
            </a:r>
            <a:r>
              <a:rPr lang="en-US"/>
              <a:t>a highly precise, high-dose form of radiation treatment that delivers focused beams to tumors in 1 to 5 sessions</a:t>
            </a:r>
            <a:endParaRPr/>
          </a:p>
        </p:txBody>
      </p:sp>
      <p:sp>
        <p:nvSpPr>
          <p:cNvPr id="318" name="Google Shape;3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People’s body types were very different and the SBRT doses were considered unreliable</a:t>
            </a:r>
          </a:p>
        </p:txBody>
      </p:sp>
    </p:spTree>
    <p:extLst>
      <p:ext uri="{BB962C8B-B14F-4D97-AF65-F5344CB8AC3E}">
        <p14:creationId xmlns:p14="http://schemas.microsoft.com/office/powerpoint/2010/main" val="351966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had different controls in our experiment.  </a:t>
            </a:r>
          </a:p>
          <a:p>
            <a:endParaRPr lang="en-US"/>
          </a:p>
          <a:p>
            <a:r>
              <a:rPr lang="en-US"/>
              <a:t>Some were pools of the extract from patient skin disks and others were discs sampled from an unexposed “healthy” volunteer</a:t>
            </a:r>
          </a:p>
        </p:txBody>
      </p:sp>
    </p:spTree>
    <p:extLst>
      <p:ext uri="{BB962C8B-B14F-4D97-AF65-F5344CB8AC3E}">
        <p14:creationId xmlns:p14="http://schemas.microsoft.com/office/powerpoint/2010/main" val="1383663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MatTek</a:t>
            </a:r>
            <a:r>
              <a:rPr lang="en-US"/>
              <a:t> features don’t add much when we figured out how to use the mouse skin pelt features.</a:t>
            </a:r>
          </a:p>
        </p:txBody>
      </p:sp>
    </p:spTree>
    <p:extLst>
      <p:ext uri="{BB962C8B-B14F-4D97-AF65-F5344CB8AC3E}">
        <p14:creationId xmlns:p14="http://schemas.microsoft.com/office/powerpoint/2010/main" val="3638957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One of the downside here is that we can predict almost any dose … but we only have a few doses.</a:t>
            </a:r>
          </a:p>
          <a:p>
            <a:endParaRPr lang="en-US" sz="2400"/>
          </a:p>
          <a:p>
            <a:r>
              <a:rPr lang="en-US" sz="2400"/>
              <a:t>Our 0 dose samples will almost always be predicted a low dose and not 0.</a:t>
            </a:r>
          </a:p>
        </p:txBody>
      </p:sp>
    </p:spTree>
    <p:extLst>
      <p:ext uri="{BB962C8B-B14F-4D97-AF65-F5344CB8AC3E}">
        <p14:creationId xmlns:p14="http://schemas.microsoft.com/office/powerpoint/2010/main" val="184794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Performing a multigroup classification makes this look better but we still struggle with predicting 0.</a:t>
            </a:r>
          </a:p>
        </p:txBody>
      </p:sp>
    </p:spTree>
    <p:extLst>
      <p:ext uri="{BB962C8B-B14F-4D97-AF65-F5344CB8AC3E}">
        <p14:creationId xmlns:p14="http://schemas.microsoft.com/office/powerpoint/2010/main" val="151501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SSIFY MANUALLY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F797A1-DCB7-FE4C-9CC9-1571F3E395B1}"/>
              </a:ext>
            </a:extLst>
          </p:cNvPr>
          <p:cNvSpPr/>
          <p:nvPr userDrawn="1"/>
        </p:nvSpPr>
        <p:spPr>
          <a:xfrm>
            <a:off x="0" y="894148"/>
            <a:ext cx="9144000" cy="191850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20700" dist="520700" dir="5400000" algn="t" rotWithShape="0">
              <a:schemeClr val="tx1">
                <a:alpha val="6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5C8BE-0ABB-4641-AF74-AA088CB53598}"/>
              </a:ext>
            </a:extLst>
          </p:cNvPr>
          <p:cNvCxnSpPr/>
          <p:nvPr userDrawn="1"/>
        </p:nvCxnSpPr>
        <p:spPr>
          <a:xfrm>
            <a:off x="0" y="894142"/>
            <a:ext cx="9144000" cy="0"/>
          </a:xfrm>
          <a:prstGeom prst="line">
            <a:avLst/>
          </a:prstGeom>
          <a:ln w="57150">
            <a:solidFill>
              <a:srgbClr val="3DB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9AAB88-E267-6E47-A219-05FDC2A4215B}"/>
              </a:ext>
            </a:extLst>
          </p:cNvPr>
          <p:cNvCxnSpPr/>
          <p:nvPr userDrawn="1"/>
        </p:nvCxnSpPr>
        <p:spPr>
          <a:xfrm>
            <a:off x="0" y="2812648"/>
            <a:ext cx="9144000" cy="0"/>
          </a:xfrm>
          <a:prstGeom prst="line">
            <a:avLst/>
          </a:prstGeom>
          <a:ln>
            <a:solidFill>
              <a:srgbClr val="9E9D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6C4621-A7CF-D942-B4B9-2F0643877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15678"/>
            <a:ext cx="6858000" cy="844177"/>
          </a:xfrm>
        </p:spPr>
        <p:txBody>
          <a:bodyPr anchor="ctr">
            <a:normAutofit/>
          </a:bodyPr>
          <a:lstStyle>
            <a:lvl1pPr algn="ctr">
              <a:lnSpc>
                <a:spcPts val="1800"/>
              </a:lnSpc>
              <a:defRPr sz="2025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3F197-CECB-7846-83FB-7B747051B5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1928917"/>
            <a:ext cx="6858000" cy="493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25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B4F670B-244D-024C-B03B-BA1FF0A553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99743"/>
            <a:ext cx="6858000" cy="3129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rgbClr val="36B6E5"/>
                </a:solidFill>
              </a:defRPr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</a:lstStyle>
          <a:p>
            <a:pPr lvl="0"/>
            <a:r>
              <a:rPr lang="en-US"/>
              <a:t>Name | Job Title | Date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999775" y="2913915"/>
            <a:ext cx="5144451" cy="753497"/>
            <a:chOff x="2535726" y="3885218"/>
            <a:chExt cx="5144451" cy="100466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9B8519-B9CA-0D43-8B0B-3EF95231DC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5726" y="3937123"/>
              <a:ext cx="900853" cy="90085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3DA602-DBF2-F745-BBA7-75E0AC126A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5" t="10369" r="17015" b="10359"/>
            <a:stretch/>
          </p:blipFill>
          <p:spPr>
            <a:xfrm>
              <a:off x="3520245" y="3885218"/>
              <a:ext cx="4159932" cy="1004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608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LASSIFY MANUALLY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6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3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11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5" y="114719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0" y="5000749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</p:spTree>
    <p:extLst>
      <p:ext uri="{BB962C8B-B14F-4D97-AF65-F5344CB8AC3E}">
        <p14:creationId xmlns:p14="http://schemas.microsoft.com/office/powerpoint/2010/main" val="424577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LASSIFY MANUALLY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6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3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11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4460C-664F-5642-9939-6131EA0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5" y="114719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0" y="5000749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</p:spTree>
    <p:extLst>
      <p:ext uri="{BB962C8B-B14F-4D97-AF65-F5344CB8AC3E}">
        <p14:creationId xmlns:p14="http://schemas.microsoft.com/office/powerpoint/2010/main" val="338694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LASSIFY MANUALLY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6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3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11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4460C-664F-5642-9939-6131EA0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7" y="273590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0" y="5000749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</p:spTree>
    <p:extLst>
      <p:ext uri="{BB962C8B-B14F-4D97-AF65-F5344CB8AC3E}">
        <p14:creationId xmlns:p14="http://schemas.microsoft.com/office/powerpoint/2010/main" val="4272133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ASSIFY MANUALLY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F797A1-DCB7-FE4C-9CC9-1571F3E395B1}"/>
              </a:ext>
            </a:extLst>
          </p:cNvPr>
          <p:cNvSpPr/>
          <p:nvPr userDrawn="1"/>
        </p:nvSpPr>
        <p:spPr>
          <a:xfrm>
            <a:off x="0" y="894148"/>
            <a:ext cx="9144000" cy="191850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20700" dist="520700" dir="5400000" algn="t" rotWithShape="0">
              <a:schemeClr val="tx1">
                <a:alpha val="6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5C8BE-0ABB-4641-AF74-AA088CB53598}"/>
              </a:ext>
            </a:extLst>
          </p:cNvPr>
          <p:cNvCxnSpPr/>
          <p:nvPr userDrawn="1"/>
        </p:nvCxnSpPr>
        <p:spPr>
          <a:xfrm>
            <a:off x="0" y="894142"/>
            <a:ext cx="9144000" cy="0"/>
          </a:xfrm>
          <a:prstGeom prst="line">
            <a:avLst/>
          </a:prstGeom>
          <a:ln w="57150">
            <a:solidFill>
              <a:srgbClr val="3DB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9AAB88-E267-6E47-A219-05FDC2A4215B}"/>
              </a:ext>
            </a:extLst>
          </p:cNvPr>
          <p:cNvCxnSpPr/>
          <p:nvPr userDrawn="1"/>
        </p:nvCxnSpPr>
        <p:spPr>
          <a:xfrm>
            <a:off x="0" y="2812648"/>
            <a:ext cx="9144000" cy="0"/>
          </a:xfrm>
          <a:prstGeom prst="line">
            <a:avLst/>
          </a:prstGeom>
          <a:ln>
            <a:solidFill>
              <a:srgbClr val="9E9D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6C4621-A7CF-D942-B4B9-2F0643877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15678"/>
            <a:ext cx="6858000" cy="844177"/>
          </a:xfrm>
        </p:spPr>
        <p:txBody>
          <a:bodyPr anchor="ctr">
            <a:normAutofit/>
          </a:bodyPr>
          <a:lstStyle>
            <a:lvl1pPr algn="ctr">
              <a:lnSpc>
                <a:spcPts val="1800"/>
              </a:lnSpc>
              <a:defRPr sz="2025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3F197-CECB-7846-83FB-7B747051B5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1928917"/>
            <a:ext cx="6858000" cy="493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25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B4F670B-244D-024C-B03B-BA1FF0A553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99743"/>
            <a:ext cx="6858000" cy="3129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rgbClr val="36B6E5"/>
                </a:solidFill>
              </a:defRPr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</a:lstStyle>
          <a:p>
            <a:pPr lvl="0"/>
            <a:r>
              <a:rPr lang="en-US"/>
              <a:t>Name | Job Title | Date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999775" y="2913915"/>
            <a:ext cx="5144451" cy="753497"/>
            <a:chOff x="2535726" y="3885218"/>
            <a:chExt cx="5144451" cy="100466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9B8519-B9CA-0D43-8B0B-3EF95231DC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5726" y="3937123"/>
              <a:ext cx="900853" cy="90085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3DA602-DBF2-F745-BBA7-75E0AC126A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5" t="10369" r="17015" b="10359"/>
            <a:stretch/>
          </p:blipFill>
          <p:spPr>
            <a:xfrm>
              <a:off x="3520245" y="3885218"/>
              <a:ext cx="4159932" cy="1004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056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CLASSIFIED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8" indent="-128588">
              <a:buFont typeface="Arial" panose="020B0604020202020204" pitchFamily="34" charset="0"/>
              <a:buChar char="•"/>
              <a:defRPr/>
            </a:lvl1pPr>
            <a:lvl2pPr marL="385763" indent="-128588">
              <a:buFont typeface="Arial" panose="020B0604020202020204" pitchFamily="34" charset="0"/>
              <a:buChar char="•"/>
              <a:defRPr/>
            </a:lvl2pPr>
            <a:lvl3pPr marL="642938" indent="-128588">
              <a:buFont typeface="Arial" panose="020B0604020202020204" pitchFamily="34" charset="0"/>
              <a:buChar char="•"/>
              <a:defRPr/>
            </a:lvl3pPr>
            <a:lvl4pPr marL="900113" indent="-128588">
              <a:buFont typeface="Arial" panose="020B0604020202020204" pitchFamily="34" charset="0"/>
              <a:buChar char="•"/>
              <a:defRPr/>
            </a:lvl4pPr>
            <a:lvl5pPr marL="1157288" indent="-128588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4460C-664F-5642-9939-6131EA0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7" y="273590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rmAutofit/>
          </a:bodyPr>
          <a:lstStyle/>
          <a:p>
            <a:endParaRPr lang="en-US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0" y="5000749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</p:spTree>
    <p:extLst>
      <p:ext uri="{BB962C8B-B14F-4D97-AF65-F5344CB8AC3E}">
        <p14:creationId xmlns:p14="http://schemas.microsoft.com/office/powerpoint/2010/main" val="42998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LASSIFY MANUALLY -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6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3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11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4460C-664F-5642-9939-6131EA0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7" y="273590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0" y="5000749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720759" y="26493"/>
            <a:ext cx="5706661" cy="176360"/>
          </a:xfrm>
        </p:spPr>
        <p:txBody>
          <a:bodyPr wrap="none" anchor="b">
            <a:noAutofit/>
          </a:bodyPr>
          <a:lstStyle>
            <a:lvl1pPr marL="0" indent="0" algn="ctr">
              <a:buNone/>
              <a:defRPr sz="675" baseline="0">
                <a:solidFill>
                  <a:schemeClr val="bg1">
                    <a:lumMod val="50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ENTER CLASSIFICATION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0759" y="4970824"/>
            <a:ext cx="5706661" cy="147659"/>
          </a:xfrm>
        </p:spPr>
        <p:txBody>
          <a:bodyPr wrap="none" anchor="t">
            <a:noAutofit/>
          </a:bodyPr>
          <a:lstStyle>
            <a:lvl1pPr marL="0" indent="0" algn="ctr">
              <a:buNone/>
              <a:defRPr sz="675" baseline="0">
                <a:solidFill>
                  <a:schemeClr val="bg1">
                    <a:lumMod val="50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85330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892" lvl="0" indent="-25716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84" lvl="1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675" lvl="2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566" lvl="3" indent="-23811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457" lvl="4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349" lvl="5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240" lvl="6" indent="-23811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132" lvl="7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023" lvl="8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6178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LASSIFY MANUALLY -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6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3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11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4460C-664F-5642-9939-6131EA0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7" y="273590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0" y="5000749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720759" y="26493"/>
            <a:ext cx="5706661" cy="176360"/>
          </a:xfrm>
        </p:spPr>
        <p:txBody>
          <a:bodyPr wrap="none" anchor="b">
            <a:noAutofit/>
          </a:bodyPr>
          <a:lstStyle>
            <a:lvl1pPr marL="0" indent="0" algn="ctr">
              <a:buNone/>
              <a:defRPr sz="675" baseline="0">
                <a:solidFill>
                  <a:schemeClr val="bg1">
                    <a:lumMod val="50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ENTER CLASSIFICATION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0759" y="4970824"/>
            <a:ext cx="5706661" cy="147659"/>
          </a:xfrm>
        </p:spPr>
        <p:txBody>
          <a:bodyPr wrap="none" anchor="t">
            <a:noAutofit/>
          </a:bodyPr>
          <a:lstStyle>
            <a:lvl1pPr marL="0" indent="0" algn="ctr">
              <a:buNone/>
              <a:defRPr sz="675" baseline="0">
                <a:solidFill>
                  <a:schemeClr val="bg1">
                    <a:lumMod val="50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60796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LASSIFY MANUALLY -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6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3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11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4460C-664F-5642-9939-6131EA0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7" y="273590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0" y="5000749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720759" y="26493"/>
            <a:ext cx="5706661" cy="176360"/>
          </a:xfrm>
        </p:spPr>
        <p:txBody>
          <a:bodyPr wrap="none" anchor="b">
            <a:noAutofit/>
          </a:bodyPr>
          <a:lstStyle>
            <a:lvl1pPr marL="0" indent="0" algn="ctr">
              <a:buNone/>
              <a:defRPr sz="675" baseline="0">
                <a:solidFill>
                  <a:schemeClr val="bg1">
                    <a:lumMod val="50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ENTER CLASSIFICATION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0759" y="4970824"/>
            <a:ext cx="5706661" cy="147659"/>
          </a:xfrm>
        </p:spPr>
        <p:txBody>
          <a:bodyPr wrap="none" anchor="t">
            <a:noAutofit/>
          </a:bodyPr>
          <a:lstStyle>
            <a:lvl1pPr marL="0" indent="0" algn="ctr">
              <a:buNone/>
              <a:defRPr sz="675" baseline="0">
                <a:solidFill>
                  <a:schemeClr val="bg1">
                    <a:lumMod val="50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4690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ASSIFY MANUALLY -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6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3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11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4460C-664F-5642-9939-6131EA0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7" y="273590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0" y="5000749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720759" y="26493"/>
            <a:ext cx="5706661" cy="176360"/>
          </a:xfrm>
        </p:spPr>
        <p:txBody>
          <a:bodyPr wrap="none" anchor="b">
            <a:noAutofit/>
          </a:bodyPr>
          <a:lstStyle>
            <a:lvl1pPr marL="0" indent="0" algn="ctr">
              <a:buNone/>
              <a:defRPr sz="675" baseline="0">
                <a:solidFill>
                  <a:schemeClr val="bg1">
                    <a:lumMod val="50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ENTER CLASSIFICATION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0759" y="4970824"/>
            <a:ext cx="5706661" cy="147659"/>
          </a:xfrm>
        </p:spPr>
        <p:txBody>
          <a:bodyPr wrap="none" anchor="t">
            <a:noAutofit/>
          </a:bodyPr>
          <a:lstStyle>
            <a:lvl1pPr marL="0" indent="0" algn="ctr">
              <a:buNone/>
              <a:defRPr sz="675" baseline="0">
                <a:solidFill>
                  <a:schemeClr val="bg1">
                    <a:lumMod val="50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ENTER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3038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SSIFY MANUALLY - Title Slide No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4F797A1-DCB7-FE4C-9CC9-1571F3E395B1}"/>
              </a:ext>
            </a:extLst>
          </p:cNvPr>
          <p:cNvSpPr/>
          <p:nvPr userDrawn="1"/>
        </p:nvSpPr>
        <p:spPr>
          <a:xfrm>
            <a:off x="0" y="1421008"/>
            <a:ext cx="9144000" cy="137811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20700" dist="520700" dir="5400000" algn="t" rotWithShape="0">
              <a:schemeClr val="tx1">
                <a:alpha val="6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013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5C8BE-0ABB-4641-AF74-AA088CB53598}"/>
              </a:ext>
            </a:extLst>
          </p:cNvPr>
          <p:cNvCxnSpPr/>
          <p:nvPr userDrawn="1"/>
        </p:nvCxnSpPr>
        <p:spPr>
          <a:xfrm>
            <a:off x="0" y="1397641"/>
            <a:ext cx="9144000" cy="0"/>
          </a:xfrm>
          <a:prstGeom prst="line">
            <a:avLst/>
          </a:prstGeom>
          <a:ln w="57150">
            <a:solidFill>
              <a:srgbClr val="3DB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9AAB88-E267-6E47-A219-05FDC2A4215B}"/>
              </a:ext>
            </a:extLst>
          </p:cNvPr>
          <p:cNvCxnSpPr/>
          <p:nvPr userDrawn="1"/>
        </p:nvCxnSpPr>
        <p:spPr>
          <a:xfrm>
            <a:off x="0" y="2812648"/>
            <a:ext cx="9144000" cy="0"/>
          </a:xfrm>
          <a:prstGeom prst="line">
            <a:avLst/>
          </a:prstGeom>
          <a:ln>
            <a:solidFill>
              <a:srgbClr val="9E9D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6C4621-A7CF-D942-B4B9-2F0643877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46389"/>
            <a:ext cx="6858000" cy="844177"/>
          </a:xfrm>
        </p:spPr>
        <p:txBody>
          <a:bodyPr anchor="ctr">
            <a:normAutofit/>
          </a:bodyPr>
          <a:lstStyle>
            <a:lvl1pPr algn="ctr">
              <a:lnSpc>
                <a:spcPts val="1800"/>
              </a:lnSpc>
              <a:defRPr sz="2025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B4F670B-244D-024C-B03B-BA1FF0A553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99743"/>
            <a:ext cx="6858000" cy="3129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rgbClr val="36B6E5"/>
                </a:solidFill>
              </a:defRPr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</a:lstStyle>
          <a:p>
            <a:pPr lvl="0"/>
            <a:r>
              <a:rPr lang="en-US"/>
              <a:t>Name | Job Title | Date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999775" y="2913915"/>
            <a:ext cx="5144451" cy="753497"/>
            <a:chOff x="2535726" y="3885218"/>
            <a:chExt cx="5144451" cy="10046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9B8519-B9CA-0D43-8B0B-3EF95231DC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5726" y="3937123"/>
              <a:ext cx="900853" cy="90085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93DA602-DBF2-F745-BBA7-75E0AC126A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5" t="10369" r="17015" b="10359"/>
            <a:stretch/>
          </p:blipFill>
          <p:spPr>
            <a:xfrm>
              <a:off x="3520245" y="3885218"/>
              <a:ext cx="4159932" cy="1004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175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SIFY MANUALLY - Title and Content">
  <p:cSld name="CLASSIFY MANUALLY - 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28650" y="798214"/>
            <a:ext cx="7886700" cy="387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Arial"/>
              <a:buChar char="•"/>
              <a:defRPr/>
            </a:lvl3pPr>
            <a:lvl4pPr marL="1828800" lvl="3" indent="-2921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Arial"/>
              <a:buChar char="•"/>
              <a:defRPr/>
            </a:lvl4pPr>
            <a:lvl5pPr marL="2286000" lvl="4" indent="-2921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Arial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7801832" y="4767268"/>
            <a:ext cx="7135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044277" y="273590"/>
            <a:ext cx="7055450" cy="35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37150" rIns="68575" bIns="68575" anchor="ctr" anchorCtr="0">
            <a:noAutofit/>
          </a:bodyPr>
          <a:lstStyle>
            <a:lvl1pPr lvl="0" algn="ctr">
              <a:lnSpc>
                <a:spcPct val="5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kli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0" y="5000749"/>
            <a:ext cx="9144000" cy="10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B7E7"/>
              </a:buClr>
              <a:buSzPts val="400"/>
              <a:buFont typeface="Arial"/>
              <a:buNone/>
            </a:pPr>
            <a:endParaRPr sz="4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1720759" y="26492"/>
            <a:ext cx="5706661" cy="17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7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3"/>
          </p:nvPr>
        </p:nvSpPr>
        <p:spPr>
          <a:xfrm>
            <a:off x="1720759" y="4970825"/>
            <a:ext cx="5706661" cy="14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7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9358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659F-5B87-3F49-A869-7FABA96D19F3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E6E2-0894-EF4A-AC6A-0A424DE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83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444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LASSIFY MANUALLY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5" indent="-128585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54" indent="-128585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22" indent="-128585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091" indent="-128585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59" indent="-128585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6" y="150707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0" y="5000750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</p:spTree>
    <p:extLst>
      <p:ext uri="{BB962C8B-B14F-4D97-AF65-F5344CB8AC3E}">
        <p14:creationId xmlns:p14="http://schemas.microsoft.com/office/powerpoint/2010/main" val="3568673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LASSIFY MANUALLY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5" indent="-128585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54" indent="-128585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22" indent="-128585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091" indent="-128585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59" indent="-128585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6" y="150707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0" y="5000750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</p:spTree>
    <p:extLst>
      <p:ext uri="{BB962C8B-B14F-4D97-AF65-F5344CB8AC3E}">
        <p14:creationId xmlns:p14="http://schemas.microsoft.com/office/powerpoint/2010/main" val="204624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37BD3-F514-9566-F7CE-9D88ABD29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85E67-CC4A-A4D0-3715-21C79E78C3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07394" y="4891408"/>
            <a:ext cx="713517" cy="273844"/>
          </a:xfrm>
        </p:spPr>
        <p:txBody>
          <a:bodyPr/>
          <a:lstStyle/>
          <a:p>
            <a:fld id="{09F5A150-913C-724C-9AB1-05D41F60DF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D46CB2-AD77-C83D-114B-204FFB4C4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115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370"/>
            <a:ext cx="9144000" cy="5090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C14DCA1-EF6E-3060-AFB5-C6EBEBB7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30483" y="4894141"/>
            <a:ext cx="713517" cy="273844"/>
          </a:xfrm>
        </p:spPr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129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685800">
              <a:buClrTx/>
              <a:defRPr/>
            </a:pPr>
            <a:fld id="{BD517495-CD20-4D98-8D9A-F64233643A59}" type="datetimeFigureOut">
              <a:rPr lang="en-US" sz="1350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Arial" charset="0"/>
              </a:rPr>
              <a:pPr defTabSz="685800">
                <a:buClrTx/>
                <a:defRPr/>
              </a:pPr>
              <a:t>1/21/2026</a:t>
            </a:fld>
            <a:endParaRPr lang="en-US" sz="135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fld id="{7D8625D0-DA1C-4A7D-9258-260EDC8805C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Arial" charset="0"/>
                <a:ea typeface="+mn-ea"/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52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FY MANUALLY -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E1DC-87E2-5945-99C0-BD2F5099F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029181"/>
            <a:ext cx="7886700" cy="2139553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262A2-DB8C-CC4D-9E87-E80EAF67A5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3188975"/>
            <a:ext cx="7886700" cy="1125140"/>
          </a:xfrm>
        </p:spPr>
        <p:txBody>
          <a:bodyPr/>
          <a:lstStyle>
            <a:lvl1pPr marL="0" indent="0" algn="ctr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6DF27-5539-9347-9094-B5BDF0F38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FY MANUALLY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C0DFA-BE2B-0F4B-8ECF-C943F4FDBF4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824702"/>
            <a:ext cx="3867150" cy="3822847"/>
          </a:xfrm>
        </p:spPr>
        <p:txBody>
          <a:bodyPr/>
          <a:lstStyle>
            <a:lvl1pPr marL="128588" indent="-128588">
              <a:buFont typeface="Arial" panose="020B0604020202020204" pitchFamily="34" charset="0"/>
              <a:buChar char="•"/>
              <a:defRPr/>
            </a:lvl1pPr>
            <a:lvl2pPr marL="385763" indent="-128588">
              <a:buFont typeface="Arial" panose="020B0604020202020204" pitchFamily="34" charset="0"/>
              <a:buChar char="•"/>
              <a:defRPr/>
            </a:lvl2pPr>
            <a:lvl3pPr marL="642938" indent="-128588">
              <a:buFont typeface="Arial" panose="020B0604020202020204" pitchFamily="34" charset="0"/>
              <a:buChar char="•"/>
              <a:defRPr/>
            </a:lvl3pPr>
            <a:lvl4pPr marL="900113" indent="-128588">
              <a:buFont typeface="Arial" panose="020B0604020202020204" pitchFamily="34" charset="0"/>
              <a:buChar char="•"/>
              <a:defRPr/>
            </a:lvl4pPr>
            <a:lvl5pPr marL="1157288" indent="-128588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E6845-075B-814A-8718-D7F8FD03DB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48200" y="824702"/>
            <a:ext cx="3867150" cy="3822847"/>
          </a:xfrm>
        </p:spPr>
        <p:txBody>
          <a:bodyPr/>
          <a:lstStyle>
            <a:lvl1pPr marL="128588" indent="-128588">
              <a:buFont typeface="Arial" panose="020B0604020202020204" pitchFamily="34" charset="0"/>
              <a:buChar char="•"/>
              <a:defRPr/>
            </a:lvl1pPr>
            <a:lvl2pPr marL="385763" indent="-128588">
              <a:buFont typeface="Arial" panose="020B0604020202020204" pitchFamily="34" charset="0"/>
              <a:buChar char="•"/>
              <a:defRPr/>
            </a:lvl2pPr>
            <a:lvl3pPr marL="642938" indent="-128588">
              <a:buFont typeface="Arial" panose="020B0604020202020204" pitchFamily="34" charset="0"/>
              <a:buChar char="•"/>
              <a:defRPr/>
            </a:lvl3pPr>
            <a:lvl4pPr marL="900113" indent="-128588">
              <a:buFont typeface="Arial" panose="020B0604020202020204" pitchFamily="34" charset="0"/>
              <a:buChar char="•"/>
              <a:defRPr/>
            </a:lvl4pPr>
            <a:lvl5pPr marL="1157288" indent="-128588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F7AD2-2D1F-184F-AD76-66376A55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5" y="50059"/>
            <a:ext cx="7055450" cy="510595"/>
          </a:xfrm>
          <a:prstGeom prst="rect">
            <a:avLst/>
          </a:prstGeom>
        </p:spPr>
        <p:txBody>
          <a:bodyPr vert="horz" lIns="91440" tIns="182880" rIns="91440" bIns="0" rtlCol="0" anchor="ctr" anchorCtr="1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1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FY MANUALLY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DF5FF-3B84-8742-8024-EDE60F386B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9" y="849256"/>
            <a:ext cx="3868737" cy="485775"/>
          </a:xfrm>
        </p:spPr>
        <p:txBody>
          <a:bodyPr anchor="b">
            <a:normAutofit/>
          </a:bodyPr>
          <a:lstStyle>
            <a:lvl1pPr marL="0" indent="0">
              <a:buNone/>
              <a:defRPr sz="1125" b="1">
                <a:solidFill>
                  <a:srgbClr val="3DB7E7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DAF92-A6DB-3743-ADA0-9B531AB8E3B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239" y="1378439"/>
            <a:ext cx="3868737" cy="3316202"/>
          </a:xfrm>
        </p:spPr>
        <p:txBody>
          <a:bodyPr/>
          <a:lstStyle>
            <a:lvl1pPr marL="128588" indent="-128588">
              <a:buFont typeface="Arial" panose="020B0604020202020204" pitchFamily="34" charset="0"/>
              <a:buChar char="•"/>
              <a:defRPr/>
            </a:lvl1pPr>
            <a:lvl2pPr marL="385763" indent="-128588">
              <a:buFont typeface="Arial" panose="020B0604020202020204" pitchFamily="34" charset="0"/>
              <a:buChar char="•"/>
              <a:defRPr/>
            </a:lvl2pPr>
            <a:lvl3pPr marL="642938" indent="-128588">
              <a:buFont typeface="Arial" panose="020B0604020202020204" pitchFamily="34" charset="0"/>
              <a:buChar char="•"/>
              <a:defRPr/>
            </a:lvl3pPr>
            <a:lvl4pPr marL="900113" indent="-128588">
              <a:buFont typeface="Arial" panose="020B0604020202020204" pitchFamily="34" charset="0"/>
              <a:buChar char="•"/>
              <a:defRPr/>
            </a:lvl4pPr>
            <a:lvl5pPr marL="1157288" indent="-128588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CFDD59-BA80-BD41-9A06-300CEC78D6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49256"/>
            <a:ext cx="3887788" cy="485775"/>
          </a:xfrm>
        </p:spPr>
        <p:txBody>
          <a:bodyPr anchor="b">
            <a:normAutofit/>
          </a:bodyPr>
          <a:lstStyle>
            <a:lvl1pPr marL="0" indent="0">
              <a:buNone/>
              <a:defRPr sz="1125" b="1" baseline="0">
                <a:solidFill>
                  <a:srgbClr val="3DB7E7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80D5D9-F075-B043-9423-B80CA9CFE6F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0" y="1378439"/>
            <a:ext cx="3887788" cy="3316202"/>
          </a:xfrm>
        </p:spPr>
        <p:txBody>
          <a:bodyPr/>
          <a:lstStyle>
            <a:lvl1pPr marL="128588" indent="-128588">
              <a:buFont typeface="Arial" panose="020B0604020202020204" pitchFamily="34" charset="0"/>
              <a:buChar char="•"/>
              <a:defRPr/>
            </a:lvl1pPr>
            <a:lvl2pPr marL="385763" indent="-128588">
              <a:buFont typeface="Arial" panose="020B0604020202020204" pitchFamily="34" charset="0"/>
              <a:buChar char="•"/>
              <a:defRPr/>
            </a:lvl2pPr>
            <a:lvl3pPr marL="642938" indent="-128588">
              <a:buFont typeface="Arial" panose="020B0604020202020204" pitchFamily="34" charset="0"/>
              <a:buChar char="•"/>
              <a:defRPr/>
            </a:lvl3pPr>
            <a:lvl4pPr marL="900113" indent="-128588">
              <a:buFont typeface="Arial" panose="020B0604020202020204" pitchFamily="34" charset="0"/>
              <a:buChar char="•"/>
              <a:defRPr/>
            </a:lvl4pPr>
            <a:lvl5pPr marL="1157288" indent="-128588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53A200-2029-2C42-B983-E1E12B79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5" y="102389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9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ASSIFY MANUALLY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C0DFA-BE2B-0F4B-8ECF-C943F4FDBF4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824702"/>
            <a:ext cx="3867150" cy="3822847"/>
          </a:xfrm>
        </p:spPr>
        <p:txBody>
          <a:bodyPr/>
          <a:lstStyle>
            <a:lvl1pPr marL="1285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6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3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11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E6845-075B-814A-8718-D7F8FD03DB8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48200" y="824702"/>
            <a:ext cx="3867150" cy="3822847"/>
          </a:xfrm>
        </p:spPr>
        <p:txBody>
          <a:bodyPr/>
          <a:lstStyle>
            <a:lvl1pPr marL="1285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6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3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11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F7AD2-2D1F-184F-AD76-66376A55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5" y="102389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FY MANUALLY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4D29E-5112-A543-A4C8-2F8E86CE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5" y="138433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1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FY MANUALLY -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6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3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11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4460C-664F-5642-9939-6131EA0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1283C-C043-96FC-145F-B6D6DB8E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5" y="295481"/>
            <a:ext cx="7055450" cy="353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744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LASSIFY MANUALLY -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74B1-9EA6-6E46-A94F-2E4DB6C3A5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285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8576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64293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900113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157288" indent="-128588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4460C-664F-5642-9939-6131EA0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7" y="273590"/>
            <a:ext cx="7055450" cy="353844"/>
          </a:xfrm>
          <a:prstGeom prst="rect">
            <a:avLst/>
          </a:prstGeom>
        </p:spPr>
        <p:txBody>
          <a:bodyPr vert="horz" lIns="91440" tIns="182880" rIns="91440" bIns="91440" rtlCol="0" anchor="ctr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0" y="5000749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</p:spTree>
    <p:extLst>
      <p:ext uri="{BB962C8B-B14F-4D97-AF65-F5344CB8AC3E}">
        <p14:creationId xmlns:p14="http://schemas.microsoft.com/office/powerpoint/2010/main" val="35705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8">
            <a:alphaModFix amt="9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DE2B0-A4B6-2542-84BB-E78CF78B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7" y="129019"/>
            <a:ext cx="7055450" cy="353844"/>
          </a:xfrm>
          <a:prstGeom prst="rect">
            <a:avLst/>
          </a:prstGeom>
        </p:spPr>
        <p:txBody>
          <a:bodyPr vert="horz" lIns="91440" tIns="91440" rIns="91440" bIns="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FFE35-A6DB-7F47-B2E8-16BD6AD82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98214"/>
            <a:ext cx="7886700" cy="3872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3D2FC-03E5-C048-8447-61FFA0D7E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1832" y="4767268"/>
            <a:ext cx="7135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3DB7E7"/>
                </a:solidFill>
              </a:defRPr>
            </a:lvl1pPr>
          </a:lstStyle>
          <a:p>
            <a:fld id="{09F5A150-913C-724C-9AB1-05D41F60DF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622766" y="4947956"/>
            <a:ext cx="5898469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3" spc="169">
                <a:solidFill>
                  <a:srgbClr val="38B5E4"/>
                </a:solidFill>
                <a:latin typeface="Franklin Gothic Book" panose="020B0503020102020204" pitchFamily="34" charset="0"/>
              </a:rPr>
              <a:t>INTELLIGENCE ADVANCED RESEARCH PROJECTS ACTIVITY (IARPA)</a:t>
            </a:r>
          </a:p>
        </p:txBody>
      </p:sp>
      <p:sp>
        <p:nvSpPr>
          <p:cNvPr id="11" name="Text Placeholder 4"/>
          <p:cNvSpPr txBox="1">
            <a:spLocks/>
          </p:cNvSpPr>
          <p:nvPr userDrawn="1"/>
        </p:nvSpPr>
        <p:spPr>
          <a:xfrm>
            <a:off x="0" y="5000749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152400" y="5009088"/>
            <a:ext cx="9144000" cy="1030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B7E7"/>
              </a:buClr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4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4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9B8519-B9CA-0D43-8B0B-3EF95231DC07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930" y="117656"/>
            <a:ext cx="445770" cy="383795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" y="83240"/>
            <a:ext cx="520829" cy="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9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663" r:id="rId8"/>
    <p:sldLayoutId id="2147483771" r:id="rId9"/>
    <p:sldLayoutId id="2147483774" r:id="rId10"/>
    <p:sldLayoutId id="2147483775" r:id="rId11"/>
    <p:sldLayoutId id="2147483776" r:id="rId12"/>
    <p:sldLayoutId id="2147483753" r:id="rId13"/>
    <p:sldLayoutId id="2147483777" r:id="rId14"/>
    <p:sldLayoutId id="2147483770" r:id="rId15"/>
    <p:sldLayoutId id="2147483811" r:id="rId16"/>
    <p:sldLayoutId id="2147483820" r:id="rId17"/>
    <p:sldLayoutId id="2147483821" r:id="rId18"/>
    <p:sldLayoutId id="2147483822" r:id="rId19"/>
    <p:sldLayoutId id="2147483823" r:id="rId20"/>
    <p:sldLayoutId id="2147483826" r:id="rId21"/>
    <p:sldLayoutId id="2147483828" r:id="rId22"/>
    <p:sldLayoutId id="2147483837" r:id="rId23"/>
    <p:sldLayoutId id="2147483839" r:id="rId24"/>
    <p:sldLayoutId id="2147483840" r:id="rId25"/>
    <p:sldLayoutId id="2147483841" r:id="rId26"/>
  </p:sldLayoutIdLst>
  <p:hf hdr="0" ftr="0" dt="0"/>
  <p:txStyles>
    <p:titleStyle>
      <a:lvl1pPr algn="ctr" defTabSz="514350" rtl="0" eaLnBrk="1" latinLnBrk="0" hangingPunct="1">
        <a:lnSpc>
          <a:spcPts val="1350"/>
        </a:lnSpc>
        <a:spcBef>
          <a:spcPct val="0"/>
        </a:spcBef>
        <a:buNone/>
        <a:defRPr sz="1575" b="0" kern="1200">
          <a:solidFill>
            <a:schemeClr val="bg1"/>
          </a:solidFill>
          <a:latin typeface="Franklin Gothic Demi" panose="020B0703020102020204" pitchFamily="34" charset="0"/>
          <a:ea typeface="+mj-ea"/>
          <a:cs typeface="Arial" panose="020B0604020202020204" pitchFamily="34" charset="0"/>
        </a:defRPr>
      </a:lvl1pPr>
    </p:titleStyle>
    <p:bodyStyle>
      <a:lvl1pPr marL="128588" indent="-128588" algn="l" defTabSz="514350" rtl="0" eaLnBrk="1" latinLnBrk="0" hangingPunct="1">
        <a:lnSpc>
          <a:spcPct val="100000"/>
        </a:lnSpc>
        <a:spcBef>
          <a:spcPts val="563"/>
        </a:spcBef>
        <a:buClr>
          <a:srgbClr val="3DB7E7"/>
        </a:buClr>
        <a:buFont typeface="Arial" panose="020B0604020202020204" pitchFamily="34" charset="0"/>
        <a:buChar char="•"/>
        <a:defRPr sz="1575" kern="1200">
          <a:solidFill>
            <a:srgbClr val="424242"/>
          </a:solidFill>
          <a:latin typeface="Franklin Gothic Book" panose="020B0503020102020204" pitchFamily="34" charset="0"/>
          <a:ea typeface="+mn-ea"/>
          <a:cs typeface="Arial" panose="020B0604020202020204" pitchFamily="34" charset="0"/>
        </a:defRPr>
      </a:lvl1pPr>
      <a:lvl2pPr marL="385763" indent="-128588" algn="l" defTabSz="514350" rtl="0" eaLnBrk="1" latinLnBrk="0" hangingPunct="1">
        <a:lnSpc>
          <a:spcPct val="100000"/>
        </a:lnSpc>
        <a:spcBef>
          <a:spcPts val="281"/>
        </a:spcBef>
        <a:buClr>
          <a:srgbClr val="3DB7E7"/>
        </a:buClr>
        <a:buFont typeface="Arial" panose="020B0604020202020204" pitchFamily="34" charset="0"/>
        <a:buChar char="•"/>
        <a:defRPr sz="1350" kern="1200">
          <a:solidFill>
            <a:srgbClr val="424242"/>
          </a:solidFill>
          <a:latin typeface="Franklin Gothic Book" panose="020B0503020102020204" pitchFamily="34" charset="0"/>
          <a:ea typeface="+mn-ea"/>
          <a:cs typeface="Arial" panose="020B0604020202020204" pitchFamily="34" charset="0"/>
        </a:defRPr>
      </a:lvl2pPr>
      <a:lvl3pPr marL="642938" indent="-128588" algn="l" defTabSz="514350" rtl="0" eaLnBrk="1" latinLnBrk="0" hangingPunct="1">
        <a:lnSpc>
          <a:spcPct val="100000"/>
        </a:lnSpc>
        <a:spcBef>
          <a:spcPts val="281"/>
        </a:spcBef>
        <a:buClr>
          <a:srgbClr val="3DB7E7"/>
        </a:buClr>
        <a:buFont typeface="Arial" panose="020B0604020202020204" pitchFamily="34" charset="0"/>
        <a:buChar char="•"/>
        <a:defRPr sz="1125" kern="1200">
          <a:solidFill>
            <a:srgbClr val="424242"/>
          </a:solidFill>
          <a:latin typeface="Franklin Gothic Book" panose="020B0503020102020204" pitchFamily="34" charset="0"/>
          <a:ea typeface="+mn-ea"/>
          <a:cs typeface="Arial" panose="020B0604020202020204" pitchFamily="34" charset="0"/>
        </a:defRPr>
      </a:lvl3pPr>
      <a:lvl4pPr marL="900113" indent="-128588" algn="l" defTabSz="514350" rtl="0" eaLnBrk="1" latinLnBrk="0" hangingPunct="1">
        <a:lnSpc>
          <a:spcPct val="100000"/>
        </a:lnSpc>
        <a:spcBef>
          <a:spcPts val="281"/>
        </a:spcBef>
        <a:buClr>
          <a:srgbClr val="3DB7E7"/>
        </a:buClr>
        <a:buFont typeface="Arial" panose="020B0604020202020204" pitchFamily="34" charset="0"/>
        <a:buChar char="•"/>
        <a:defRPr sz="1013" kern="1200">
          <a:solidFill>
            <a:srgbClr val="424242"/>
          </a:solidFill>
          <a:latin typeface="Franklin Gothic Book" panose="020B0503020102020204" pitchFamily="34" charset="0"/>
          <a:ea typeface="+mn-ea"/>
          <a:cs typeface="Arial" panose="020B0604020202020204" pitchFamily="34" charset="0"/>
        </a:defRPr>
      </a:lvl4pPr>
      <a:lvl5pPr marL="1157288" indent="-128588" algn="l" defTabSz="514350" rtl="0" eaLnBrk="1" latinLnBrk="0" hangingPunct="1">
        <a:lnSpc>
          <a:spcPct val="100000"/>
        </a:lnSpc>
        <a:spcBef>
          <a:spcPts val="281"/>
        </a:spcBef>
        <a:buClr>
          <a:srgbClr val="3DB7E7"/>
        </a:buClr>
        <a:buFont typeface="Arial" panose="020B0604020202020204" pitchFamily="34" charset="0"/>
        <a:buChar char="•"/>
        <a:defRPr sz="1013" kern="1200">
          <a:solidFill>
            <a:srgbClr val="424242"/>
          </a:solidFill>
          <a:latin typeface="Franklin Gothic Book" panose="020B0503020102020204" pitchFamily="34" charset="0"/>
          <a:ea typeface="+mn-ea"/>
          <a:cs typeface="Arial" panose="020B060402020202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31994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9144000" cy="788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4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80" y="1092674"/>
            <a:ext cx="8653726" cy="394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4869657"/>
            <a:ext cx="7315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22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21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Wingdings" charset="2"/>
        <a:buChar char="§"/>
        <a:defRPr sz="15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35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Excel_Worksheet_4C3DC97C.xlsx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_1C4E1AF8.xlsx"/><Relationship Id="rId3" Type="http://schemas.openxmlformats.org/officeDocument/2006/relationships/image" Target="../media/image122.jpeg"/><Relationship Id="rId7" Type="http://schemas.openxmlformats.org/officeDocument/2006/relationships/image" Target="../media/image124.emf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3.xml"/><Relationship Id="rId6" Type="http://schemas.openxmlformats.org/officeDocument/2006/relationships/package" Target="../embeddings/Microsoft_Excel_Worksheet_B68D356.xlsx"/><Relationship Id="rId5" Type="http://schemas.openxmlformats.org/officeDocument/2006/relationships/image" Target="../media/image123.emf"/><Relationship Id="rId4" Type="http://schemas.openxmlformats.org/officeDocument/2006/relationships/package" Target="../embeddings/Microsoft_Excel_Worksheet_6FC0B7AB.xlsx"/><Relationship Id="rId9" Type="http://schemas.openxmlformats.org/officeDocument/2006/relationships/image" Target="../media/image125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3.emf"/><Relationship Id="rId7" Type="http://schemas.openxmlformats.org/officeDocument/2006/relationships/image" Target="../media/image145.emf"/><Relationship Id="rId2" Type="http://schemas.openxmlformats.org/officeDocument/2006/relationships/package" Target="../embeddings/Microsoft_Excel_Worksheet_C8B896E6.xlsx"/><Relationship Id="rId1" Type="http://schemas.openxmlformats.org/officeDocument/2006/relationships/slideLayout" Target="../slideLayouts/slideLayout24.xml"/><Relationship Id="rId6" Type="http://schemas.openxmlformats.org/officeDocument/2006/relationships/package" Target="../embeddings/Microsoft_Excel_Worksheet_5E57FEA.xlsx"/><Relationship Id="rId11" Type="http://schemas.openxmlformats.org/officeDocument/2006/relationships/image" Target="../media/image149.png"/><Relationship Id="rId5" Type="http://schemas.openxmlformats.org/officeDocument/2006/relationships/image" Target="../media/image144.emf"/><Relationship Id="rId10" Type="http://schemas.openxmlformats.org/officeDocument/2006/relationships/image" Target="../media/image148.png"/><Relationship Id="rId4" Type="http://schemas.openxmlformats.org/officeDocument/2006/relationships/package" Target="../embeddings/Microsoft_Excel_Worksheet_3D5A8E32.xlsx"/><Relationship Id="rId9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5168951d8_0_0"/>
          <p:cNvSpPr txBox="1">
            <a:spLocks noGrp="1"/>
          </p:cNvSpPr>
          <p:nvPr>
            <p:ph type="ctrTitle" idx="4294967295"/>
          </p:nvPr>
        </p:nvSpPr>
        <p:spPr>
          <a:xfrm>
            <a:off x="1" y="2206487"/>
            <a:ext cx="9138048" cy="6593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vert="horz" wrap="square" lIns="68569" tIns="274320" rIns="68569" bIns="34275" rtlCol="0" anchor="ctr" anchorCtr="0">
            <a:normAutofit/>
          </a:bodyPr>
          <a:lstStyle/>
          <a:p>
            <a:pPr>
              <a:buClr>
                <a:schemeClr val="lt1"/>
              </a:buClr>
              <a:buSzPts val="5400"/>
            </a:pPr>
            <a:r>
              <a:rPr lang="en-US" sz="4050">
                <a:latin typeface="Arial"/>
                <a:cs typeface="Arial"/>
              </a:rPr>
              <a:t>TEI-REX Program Closeout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6" name="Google Shape;86;g145168951d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1669" y="3451475"/>
            <a:ext cx="1776666" cy="140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45168951d8_0_0" descr="Image result for iarp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7320" y="636104"/>
            <a:ext cx="1609439" cy="144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45168951d8_0_0" descr="Image result for uw genome sciences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98909" y="2988457"/>
            <a:ext cx="2742009" cy="108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45168951d8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87243" y="574792"/>
            <a:ext cx="2090945" cy="157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45168951d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717" y="3577601"/>
            <a:ext cx="2518688" cy="13223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58BE1-7FD3-6D16-C0F8-8AB44ADAA981}"/>
              </a:ext>
            </a:extLst>
          </p:cNvPr>
          <p:cNvSpPr txBox="1"/>
          <p:nvPr/>
        </p:nvSpPr>
        <p:spPr>
          <a:xfrm>
            <a:off x="3269712" y="4161243"/>
            <a:ext cx="32303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Ballston Exchange Conference Center</a:t>
            </a:r>
          </a:p>
          <a:p>
            <a:pPr algn="ctr"/>
            <a:r>
              <a:rPr lang="en-US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Arlington, Virginia</a:t>
            </a:r>
          </a:p>
          <a:p>
            <a:pPr algn="ctr"/>
            <a:r>
              <a:rPr lang="en-US"/>
              <a:t>January 21, 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7A6CA-079D-0741-46A3-81A58753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09F5A150-913C-724C-9AB1-05D41F60DFB7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 defTabSz="685800">
                <a:defRPr/>
              </a:pPr>
              <a:t>10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69675CD-F26B-7383-8C88-E8D5B64C7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6" y="138433"/>
            <a:ext cx="7055450" cy="35384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  <a:latin typeface="Franklin Gothic Demi" panose="020B0703020102020204" pitchFamily="34" charset="0"/>
              </a:rPr>
              <a:t>Phase 1 Accomplishments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41D68-CF27-F519-778D-6B524AC5C18C}"/>
              </a:ext>
            </a:extLst>
          </p:cNvPr>
          <p:cNvSpPr txBox="1"/>
          <p:nvPr/>
        </p:nvSpPr>
        <p:spPr>
          <a:xfrm>
            <a:off x="556260" y="583542"/>
            <a:ext cx="80314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The same small set of protein features can be applied to classify independent studies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Able to distinguish between time since exposure and age in the mouse model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Approaching required number of training samples for robust classifiers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Differences in biological response to FLASH and conventional proton exposure have been identified 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Demonstrated sensitivity below 1 Gy (75 </a:t>
            </a:r>
            <a:r>
              <a:rPr lang="en-US" sz="2000" err="1"/>
              <a:t>cGy</a:t>
            </a:r>
            <a:r>
              <a:rPr lang="en-US" sz="2000"/>
              <a:t>) for neutron exposure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IR-response observed in human disc samples after 20 days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Demonstrated utility of targeted PRM assay</a:t>
            </a:r>
          </a:p>
        </p:txBody>
      </p:sp>
    </p:spTree>
    <p:extLst>
      <p:ext uri="{BB962C8B-B14F-4D97-AF65-F5344CB8AC3E}">
        <p14:creationId xmlns:p14="http://schemas.microsoft.com/office/powerpoint/2010/main" val="385664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E4691-FCDF-B529-65EA-A76671BBC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09956-5E7A-9189-E0C8-C226FB93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09F5A150-913C-724C-9AB1-05D41F60DFB7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 defTabSz="685800">
                <a:defRPr/>
              </a:pPr>
              <a:t>11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90FA52F-0544-94A8-46CF-0DA69C02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6" y="138433"/>
            <a:ext cx="7055450" cy="35384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  <a:latin typeface="Franklin Gothic Demi" panose="020B0703020102020204" pitchFamily="34" charset="0"/>
              </a:rPr>
              <a:t>Phase 1 Accomplishments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C9CF0-91FF-21EA-5878-9117EF775124}"/>
              </a:ext>
            </a:extLst>
          </p:cNvPr>
          <p:cNvSpPr txBox="1"/>
          <p:nvPr/>
        </p:nvSpPr>
        <p:spPr>
          <a:xfrm>
            <a:off x="556260" y="583542"/>
            <a:ext cx="80314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The same small set of protein features can be applied to classify independent studies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Able to distinguish between time since exposure and age in the mouse model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Approaching required number of training samples for robust classifiers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Differences in biological response to FLASH and conventional proton exposure have been identified 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highlight>
                  <a:srgbClr val="FFFF00"/>
                </a:highlight>
              </a:rPr>
              <a:t>Demonstrated sensitivity below 1 Gy (75 </a:t>
            </a:r>
            <a:r>
              <a:rPr lang="en-US" sz="2000" err="1">
                <a:highlight>
                  <a:srgbClr val="FFFF00"/>
                </a:highlight>
              </a:rPr>
              <a:t>cGy</a:t>
            </a:r>
            <a:r>
              <a:rPr lang="en-US" sz="2000">
                <a:highlight>
                  <a:srgbClr val="FFFF00"/>
                </a:highlight>
              </a:rPr>
              <a:t>) for neutron exposure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IR-response observed in human disc samples after 20 days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Demonstrated utility of targeted PRM assay</a:t>
            </a:r>
          </a:p>
        </p:txBody>
      </p:sp>
    </p:spTree>
    <p:extLst>
      <p:ext uri="{BB962C8B-B14F-4D97-AF65-F5344CB8AC3E}">
        <p14:creationId xmlns:p14="http://schemas.microsoft.com/office/powerpoint/2010/main" val="15560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427094-399D-732E-D62E-7EAB17B1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09F5A150-913C-724C-9AB1-05D41F60DFB7}" type="slidenum">
              <a:rPr lang="en-US"/>
              <a:pPr defTabSz="914378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B32D9-31FC-B0E4-F357-57062931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 Dose Neutron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72743-170F-AA5D-4C91-42890A87C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82" y="1985154"/>
            <a:ext cx="3190747" cy="2947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8B32D-F1FE-534B-FCD8-B1E3BC1D45BC}"/>
              </a:ext>
            </a:extLst>
          </p:cNvPr>
          <p:cNvSpPr txBox="1"/>
          <p:nvPr/>
        </p:nvSpPr>
        <p:spPr>
          <a:xfrm>
            <a:off x="156960" y="602501"/>
            <a:ext cx="8987040" cy="13080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3" indent="-285743" defTabSz="91437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Phase 1 low dose neutron study resulted in very good discrimination of 0, 75, and 200 </a:t>
            </a:r>
            <a:r>
              <a:rPr lang="en-US" sz="1600" err="1"/>
              <a:t>cGy</a:t>
            </a:r>
            <a:endParaRPr lang="en-US" sz="1600"/>
          </a:p>
          <a:p>
            <a:pPr marL="285743" indent="-285743" defTabSz="91437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No misclassification of 0 Gy controls</a:t>
            </a:r>
          </a:p>
          <a:p>
            <a:pPr marL="285743" indent="-285743" defTabSz="91437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Very few misclassifications of 75 and 200 Gy</a:t>
            </a:r>
          </a:p>
          <a:p>
            <a:pPr marL="285743" indent="-285743" defTabSz="91437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Performance should improve further with additional training data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BE52E6C2-BAC1-D7D8-B98D-02F7CE5D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55" y="2003518"/>
            <a:ext cx="3350937" cy="29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8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49BD24D-0EC1-CE3B-B51A-15A68B6E6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66" y="703900"/>
            <a:ext cx="2651690" cy="2134610"/>
          </a:xfrm>
          <a:prstGeom prst="rect">
            <a:avLst/>
          </a:prstGeom>
        </p:spPr>
      </p:pic>
      <p:pic>
        <p:nvPicPr>
          <p:cNvPr id="8" name="Picture 7" descr="A chart with numbers and colors&#10;&#10;Description automatically generated with medium confidence">
            <a:extLst>
              <a:ext uri="{FF2B5EF4-FFF2-40B4-BE49-F238E27FC236}">
                <a16:creationId xmlns:a16="http://schemas.microsoft.com/office/drawing/2014/main" id="{268F1126-917F-DBB9-3372-3D7336BB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405" y="2927474"/>
            <a:ext cx="2492344" cy="20001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9B14E-FAE6-C99E-C788-2B3F0EC7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09F5A150-913C-724C-9AB1-05D41F60DFB7}" type="slidenum">
              <a:rPr lang="en-US"/>
              <a:pPr defTabSz="914378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4BEB7-A4EF-DB7B-D1E8-84047580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17" y="128219"/>
            <a:ext cx="7505365" cy="353844"/>
          </a:xfrm>
        </p:spPr>
        <p:txBody>
          <a:bodyPr/>
          <a:lstStyle/>
          <a:p>
            <a:r>
              <a:rPr lang="en-US"/>
              <a:t>Low Dose Neutron Repeat (No protein normalization)</a:t>
            </a:r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113B20C2-8904-FD30-AD8D-F0E3298A0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04" y="704766"/>
            <a:ext cx="2488513" cy="2132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D7E0E-F6DC-4BFB-8A73-FD3805776348}"/>
              </a:ext>
            </a:extLst>
          </p:cNvPr>
          <p:cNvSpPr txBox="1"/>
          <p:nvPr/>
        </p:nvSpPr>
        <p:spPr>
          <a:xfrm>
            <a:off x="7497674" y="1294458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/>
              <a:t>June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9023E-B05B-B8BB-EB98-AEA13938E01C}"/>
              </a:ext>
            </a:extLst>
          </p:cNvPr>
          <p:cNvSpPr txBox="1"/>
          <p:nvPr/>
        </p:nvSpPr>
        <p:spPr>
          <a:xfrm>
            <a:off x="3021080" y="1294458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/>
              <a:t>January 2024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8C152D-4732-C6DE-B59F-CA6D88DD0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32" y="2927475"/>
            <a:ext cx="2074793" cy="1916699"/>
          </a:xfrm>
          <a:prstGeom prst="rect">
            <a:avLst/>
          </a:prstGeom>
        </p:spPr>
      </p:pic>
      <p:sp>
        <p:nvSpPr>
          <p:cNvPr id="14" name="AutoShape 4">
            <a:extLst>
              <a:ext uri="{FF2B5EF4-FFF2-40B4-BE49-F238E27FC236}">
                <a16:creationId xmlns:a16="http://schemas.microsoft.com/office/drawing/2014/main" id="{63C8E4D6-416A-B1C9-C60C-2298441167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9EA8F3-D1A7-1A1A-A248-C4D72E0D86EB}"/>
              </a:ext>
            </a:extLst>
          </p:cNvPr>
          <p:cNvSpPr txBox="1"/>
          <p:nvPr/>
        </p:nvSpPr>
        <p:spPr>
          <a:xfrm>
            <a:off x="7497674" y="1771205"/>
            <a:ext cx="148003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378"/>
            <a:r>
              <a:rPr lang="en-US"/>
              <a:t>Without protein normalization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1D7223-54A3-AC83-8354-7BF3A4533962}"/>
              </a:ext>
            </a:extLst>
          </p:cNvPr>
          <p:cNvSpPr txBox="1"/>
          <p:nvPr/>
        </p:nvSpPr>
        <p:spPr>
          <a:xfrm>
            <a:off x="3021081" y="1771205"/>
            <a:ext cx="148003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378"/>
            <a:r>
              <a:rPr lang="en-US"/>
              <a:t>With protein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99284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DAE8F-797C-6B13-3BDB-CAA089E6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D15C91-C9D8-5BB9-2BB3-42D8F351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35" y="138433"/>
            <a:ext cx="7286390" cy="353844"/>
          </a:xfrm>
        </p:spPr>
        <p:txBody>
          <a:bodyPr/>
          <a:lstStyle/>
          <a:p>
            <a:r>
              <a:rPr lang="en-US">
                <a:cs typeface="Arial"/>
              </a:rPr>
              <a:t>X-ray markers translate to low dose neutron samples</a:t>
            </a:r>
            <a:endParaRPr lang="en-US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FECEA60C-2B2B-DAA2-22B3-4C5EA993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160" y="1454008"/>
            <a:ext cx="3591395" cy="3078147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6F5C093B-A09F-0D98-A457-57C44B2A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7" y="1454008"/>
            <a:ext cx="3509425" cy="3048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D7CD91-AB10-A6A9-C821-D85178DED4C5}"/>
              </a:ext>
            </a:extLst>
          </p:cNvPr>
          <p:cNvSpPr txBox="1"/>
          <p:nvPr/>
        </p:nvSpPr>
        <p:spPr>
          <a:xfrm>
            <a:off x="1561613" y="650039"/>
            <a:ext cx="62430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rgbClr val="1D1C1D"/>
                </a:solidFill>
                <a:latin typeface="Slack-Lato"/>
              </a:rPr>
              <a:t>Restricting to ~20 markers previously identified in X-ray pelt samples gave very good signal in a low dose neutron study  </a:t>
            </a: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683DC-042E-EA86-0B90-0B83FB7C2ED4}"/>
              </a:ext>
            </a:extLst>
          </p:cNvPr>
          <p:cNvSpPr txBox="1"/>
          <p:nvPr/>
        </p:nvSpPr>
        <p:spPr>
          <a:xfrm>
            <a:off x="461675" y="4430549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 cross-validation of neutron 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46C98-ABEB-21AC-ECD7-D326A84CA7D1}"/>
              </a:ext>
            </a:extLst>
          </p:cNvPr>
          <p:cNvSpPr txBox="1"/>
          <p:nvPr/>
        </p:nvSpPr>
        <p:spPr>
          <a:xfrm>
            <a:off x="4941786" y="4430549"/>
            <a:ext cx="3844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Cross-validation restricted to 20 X-ray markers</a:t>
            </a:r>
          </a:p>
        </p:txBody>
      </p:sp>
    </p:spTree>
    <p:extLst>
      <p:ext uri="{BB962C8B-B14F-4D97-AF65-F5344CB8AC3E}">
        <p14:creationId xmlns:p14="http://schemas.microsoft.com/office/powerpoint/2010/main" val="4097111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50601-40CB-5F58-E1B0-7BDB100B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04E789FD-C06D-4A83-1B9D-DF3C8D9BEFE6}"/>
              </a:ext>
            </a:extLst>
          </p:cNvPr>
          <p:cNvSpPr txBox="1">
            <a:spLocks/>
          </p:cNvSpPr>
          <p:nvPr/>
        </p:nvSpPr>
        <p:spPr>
          <a:xfrm>
            <a:off x="1044275" y="138433"/>
            <a:ext cx="7055450" cy="353844"/>
          </a:xfrm>
          <a:prstGeom prst="rect">
            <a:avLst/>
          </a:prstGeom>
        </p:spPr>
        <p:txBody>
          <a:bodyPr vert="horz" lIns="91440" tIns="91440" rIns="91440" bIns="0" rtlCol="0" anchor="b">
            <a:normAutofit/>
          </a:bodyPr>
          <a:lstStyle>
            <a:lvl1pPr algn="ctr" defTabSz="514350" rtl="0" eaLnBrk="1" latinLnBrk="0" hangingPunct="1">
              <a:lnSpc>
                <a:spcPts val="1350"/>
              </a:lnSpc>
              <a:spcBef>
                <a:spcPct val="0"/>
              </a:spcBef>
              <a:buNone/>
              <a:defRPr sz="27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400">
                <a:solidFill>
                  <a:schemeClr val="bg1"/>
                </a:solidFill>
                <a:latin typeface="Franklin Gothic Demi" panose="020B0703020102020204" pitchFamily="34" charset="0"/>
              </a:rPr>
              <a:t>Normalization Paper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0C971-E616-F4EB-8CAD-423AAF06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85" y="929135"/>
            <a:ext cx="6897029" cy="34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8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9AD80-0A28-4551-C6CD-F9DCF03DC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666BB-0911-D753-D526-34168107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09F5A150-913C-724C-9AB1-05D41F60DFB7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 defTabSz="685800">
                <a:defRPr/>
              </a:pPr>
              <a:t>16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4AE9BBF-8B5A-8974-A241-C218E742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6" y="138433"/>
            <a:ext cx="7055450" cy="35384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  <a:latin typeface="Franklin Gothic Demi" panose="020B0703020102020204" pitchFamily="34" charset="0"/>
              </a:rPr>
              <a:t>Phase 1 Accomplishments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3C876-3726-35FA-99D8-8B39A710A792}"/>
              </a:ext>
            </a:extLst>
          </p:cNvPr>
          <p:cNvSpPr txBox="1"/>
          <p:nvPr/>
        </p:nvSpPr>
        <p:spPr>
          <a:xfrm>
            <a:off x="556260" y="583542"/>
            <a:ext cx="80314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The same small set of protein features can be applied to classify independent studies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Able to distinguish between time since exposure and age in the mouse model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Approaching required number of training samples for robust classifiers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Differences in biological response to FLASH and conventional proton exposure have been identified 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Demonstrated sensitivity below 1 Gy (75 </a:t>
            </a:r>
            <a:r>
              <a:rPr lang="en-US" sz="2000" err="1"/>
              <a:t>cGy</a:t>
            </a:r>
            <a:r>
              <a:rPr lang="en-US" sz="2000"/>
              <a:t>) for neutron exposure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highlight>
                  <a:srgbClr val="FFFF00"/>
                </a:highlight>
              </a:rPr>
              <a:t>IR-response observed in human disc samples after 20 days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Demonstrated utility of targeted PRM assay</a:t>
            </a:r>
          </a:p>
        </p:txBody>
      </p:sp>
    </p:spTree>
    <p:extLst>
      <p:ext uri="{BB962C8B-B14F-4D97-AF65-F5344CB8AC3E}">
        <p14:creationId xmlns:p14="http://schemas.microsoft.com/office/powerpoint/2010/main" val="311087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BFAA10-7893-7DDA-A929-B2E21785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09F5A150-913C-724C-9AB1-05D41F60DFB7}" type="slidenum">
              <a:rPr lang="en-US"/>
              <a:pPr defTabSz="914378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7982B7-9455-C0A8-9FE0-8E423EFB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Non-Invasive Sampling of Human Skin</a:t>
            </a:r>
          </a:p>
        </p:txBody>
      </p:sp>
      <p:pic>
        <p:nvPicPr>
          <p:cNvPr id="6" name="Picture 5" descr="A diagram of a hair layer&#10;&#10;Description automatically generated">
            <a:extLst>
              <a:ext uri="{FF2B5EF4-FFF2-40B4-BE49-F238E27FC236}">
                <a16:creationId xmlns:a16="http://schemas.microsoft.com/office/drawing/2014/main" id="{CF720AA8-AFC5-D087-53C8-BD8994EF7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3" t="12948" r="18422" b="23957"/>
          <a:stretch/>
        </p:blipFill>
        <p:spPr>
          <a:xfrm>
            <a:off x="1044275" y="530378"/>
            <a:ext cx="6935073" cy="45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3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258" y="3173820"/>
            <a:ext cx="350044" cy="87153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"/>
          <p:cNvSpPr txBox="1"/>
          <p:nvPr/>
        </p:nvSpPr>
        <p:spPr>
          <a:xfrm>
            <a:off x="5738901" y="3055591"/>
            <a:ext cx="2140425" cy="131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800"/>
            </a:pPr>
            <a:r>
              <a:rPr lang="en-US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Absorbed Dose Boundary </a:t>
            </a:r>
            <a:endParaRPr sz="13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US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 line  0.25 Gy</a:t>
            </a:r>
            <a:endParaRPr sz="13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US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 line  1 Gy</a:t>
            </a:r>
            <a:endParaRPr sz="13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US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Yellow line  4 Gy</a:t>
            </a:r>
            <a:endParaRPr sz="13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US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line  10 Gy</a:t>
            </a:r>
            <a:endParaRPr sz="13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US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line  30 Gy</a:t>
            </a:r>
            <a:endParaRPr sz="13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3"/>
          <p:cNvGrpSpPr/>
          <p:nvPr/>
        </p:nvGrpSpPr>
        <p:grpSpPr>
          <a:xfrm>
            <a:off x="3724351" y="877146"/>
            <a:ext cx="1796266" cy="3227027"/>
            <a:chOff x="4766688" y="806625"/>
            <a:chExt cx="2490145" cy="5483245"/>
          </a:xfrm>
        </p:grpSpPr>
        <p:pic>
          <p:nvPicPr>
            <p:cNvPr id="323" name="Google Shape;323;p3" descr="Map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66688" y="806625"/>
              <a:ext cx="2490145" cy="5005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3"/>
            <p:cNvSpPr txBox="1"/>
            <p:nvPr/>
          </p:nvSpPr>
          <p:spPr>
            <a:xfrm>
              <a:off x="5375546" y="5819254"/>
              <a:ext cx="1272301" cy="4706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1800"/>
              </a:pPr>
              <a:r>
                <a:rPr lang="en-US" sz="1350" b="1">
                  <a:latin typeface="Calibri"/>
                  <a:ea typeface="Calibri"/>
                  <a:cs typeface="Calibri"/>
                  <a:sym typeface="Calibri"/>
                </a:rPr>
                <a:t>sagittal</a:t>
              </a:r>
              <a:endParaRPr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3"/>
          <p:cNvGrpSpPr/>
          <p:nvPr/>
        </p:nvGrpSpPr>
        <p:grpSpPr>
          <a:xfrm>
            <a:off x="5724002" y="877171"/>
            <a:ext cx="2694642" cy="1989276"/>
            <a:chOff x="7488848" y="1740389"/>
            <a:chExt cx="3735554" cy="2848944"/>
          </a:xfrm>
        </p:grpSpPr>
        <p:pic>
          <p:nvPicPr>
            <p:cNvPr id="326" name="Google Shape;326;p3" descr="Map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88848" y="1740389"/>
              <a:ext cx="3735554" cy="2452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3"/>
            <p:cNvSpPr txBox="1"/>
            <p:nvPr/>
          </p:nvSpPr>
          <p:spPr>
            <a:xfrm>
              <a:off x="8839996" y="4192671"/>
              <a:ext cx="1033200" cy="396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1800"/>
              </a:pPr>
              <a:r>
                <a:rPr lang="en-US" sz="1350" b="1">
                  <a:latin typeface="Calibri"/>
                  <a:ea typeface="Calibri"/>
                  <a:cs typeface="Calibri"/>
                  <a:sym typeface="Calibri"/>
                </a:rPr>
                <a:t>axial </a:t>
              </a:r>
              <a:endParaRPr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3"/>
          <p:cNvGrpSpPr/>
          <p:nvPr/>
        </p:nvGrpSpPr>
        <p:grpSpPr>
          <a:xfrm>
            <a:off x="1059613" y="877146"/>
            <a:ext cx="2533395" cy="3778768"/>
            <a:chOff x="1022654" y="804148"/>
            <a:chExt cx="3512019" cy="5411768"/>
          </a:xfrm>
        </p:grpSpPr>
        <p:pic>
          <p:nvPicPr>
            <p:cNvPr id="329" name="Google Shape;329;p3" descr="Map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22654" y="804148"/>
              <a:ext cx="3512019" cy="5015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3"/>
            <p:cNvSpPr txBox="1"/>
            <p:nvPr/>
          </p:nvSpPr>
          <p:spPr>
            <a:xfrm>
              <a:off x="2201489" y="5819254"/>
              <a:ext cx="1154399" cy="396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1800"/>
              </a:pPr>
              <a:r>
                <a:rPr lang="en-US" sz="1350" b="1">
                  <a:latin typeface="Calibri"/>
                  <a:ea typeface="Calibri"/>
                  <a:cs typeface="Calibri"/>
                  <a:sym typeface="Calibri"/>
                </a:rPr>
                <a:t>coronal</a:t>
              </a:r>
              <a:endParaRPr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1" name="Google Shape;331;p3"/>
          <p:cNvCxnSpPr/>
          <p:nvPr/>
        </p:nvCxnSpPr>
        <p:spPr>
          <a:xfrm>
            <a:off x="5811861" y="3495169"/>
            <a:ext cx="60799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2" name="Google Shape;332;p3"/>
          <p:cNvCxnSpPr/>
          <p:nvPr/>
        </p:nvCxnSpPr>
        <p:spPr>
          <a:xfrm>
            <a:off x="5816623" y="3699956"/>
            <a:ext cx="717527" cy="0"/>
          </a:xfrm>
          <a:prstGeom prst="straightConnector1">
            <a:avLst/>
          </a:prstGeom>
          <a:noFill/>
          <a:ln w="57150" cap="flat" cmpd="sng">
            <a:solidFill>
              <a:srgbClr val="39FD2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3" name="Google Shape;333;p3"/>
          <p:cNvCxnSpPr/>
          <p:nvPr/>
        </p:nvCxnSpPr>
        <p:spPr>
          <a:xfrm>
            <a:off x="5811861" y="3904744"/>
            <a:ext cx="755627" cy="0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4" name="Google Shape;334;p3"/>
          <p:cNvCxnSpPr/>
          <p:nvPr/>
        </p:nvCxnSpPr>
        <p:spPr>
          <a:xfrm>
            <a:off x="5811861" y="4104769"/>
            <a:ext cx="607990" cy="0"/>
          </a:xfrm>
          <a:prstGeom prst="straightConnector1">
            <a:avLst/>
          </a:prstGeom>
          <a:noFill/>
          <a:ln w="57150" cap="flat" cmpd="sng">
            <a:solidFill>
              <a:srgbClr val="FF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" name="Google Shape;335;p3"/>
          <p:cNvCxnSpPr/>
          <p:nvPr/>
        </p:nvCxnSpPr>
        <p:spPr>
          <a:xfrm>
            <a:off x="5816623" y="4319081"/>
            <a:ext cx="565127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6" name="Google Shape;33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200"/>
            </a:pPr>
            <a:fld id="{00000000-1234-1234-1234-123412341234}" type="slidenum">
              <a:rPr lang="en-US" smtClean="0"/>
              <a:pPr algn="r">
                <a:buSzPts val="1200"/>
              </a:pPr>
              <a:t>18</a:t>
            </a:fld>
            <a:endParaRPr/>
          </a:p>
        </p:txBody>
      </p:sp>
      <p:sp>
        <p:nvSpPr>
          <p:cNvPr id="339" name="Google Shape;339;p3"/>
          <p:cNvSpPr txBox="1"/>
          <p:nvPr/>
        </p:nvSpPr>
        <p:spPr>
          <a:xfrm>
            <a:off x="648938" y="71647"/>
            <a:ext cx="7947000" cy="44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buSzPts val="3000"/>
            </a:pPr>
            <a:r>
              <a:rPr lang="en-US" sz="2000">
                <a:solidFill>
                  <a:schemeClr val="lt1"/>
                </a:solidFill>
                <a:latin typeface="Franklin Gothic Demi" panose="020B0703020102020204" pitchFamily="34" charset="0"/>
                <a:ea typeface="Calibri"/>
                <a:cs typeface="Calibri"/>
                <a:sym typeface="Calibri"/>
              </a:rPr>
              <a:t>Instrument software automatically calculates dose boundaries</a:t>
            </a:r>
            <a:endParaRPr sz="2000">
              <a:solidFill>
                <a:schemeClr val="lt1"/>
              </a:solidFill>
              <a:latin typeface="Franklin Gothic Demi" panose="020B07030201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"/>
          <p:cNvSpPr txBox="1"/>
          <p:nvPr/>
        </p:nvSpPr>
        <p:spPr>
          <a:xfrm>
            <a:off x="3124704" y="4415529"/>
            <a:ext cx="4791825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 indent="-266700">
              <a:buClr>
                <a:srgbClr val="0B5394"/>
              </a:buClr>
              <a:buSzPts val="2000"/>
              <a:buFont typeface="Calibri"/>
              <a:buChar char="●"/>
            </a:pPr>
            <a:r>
              <a:rPr lang="en-US" sz="15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Multiple samples at different doses from same subject</a:t>
            </a:r>
            <a:endParaRPr sz="15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266700">
              <a:buClr>
                <a:srgbClr val="0B5394"/>
              </a:buClr>
              <a:buSzPts val="2000"/>
              <a:buFont typeface="Calibri"/>
              <a:buChar char="●"/>
            </a:pPr>
            <a:r>
              <a:rPr lang="en-US" sz="15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Enabled by automated mapping of dose boundaries</a:t>
            </a:r>
            <a:endParaRPr sz="15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B222C8FF-DABC-FDD0-FE3A-EC399595409F}"/>
              </a:ext>
            </a:extLst>
          </p:cNvPr>
          <p:cNvSpPr txBox="1">
            <a:spLocks/>
          </p:cNvSpPr>
          <p:nvPr/>
        </p:nvSpPr>
        <p:spPr>
          <a:xfrm>
            <a:off x="1959811" y="164317"/>
            <a:ext cx="5303270" cy="404549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ts val="1800"/>
              </a:lnSpc>
              <a:spcBef>
                <a:spcPct val="0"/>
              </a:spcBef>
              <a:buNone/>
              <a:defRPr sz="2100" b="0" kern="1200">
                <a:solidFill>
                  <a:schemeClr val="bg1"/>
                </a:solidFill>
                <a:latin typeface="Franklin Gothic Demi" panose="020B07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</a:pPr>
            <a:r>
              <a:rPr lang="en-US" sz="2400">
                <a:solidFill>
                  <a:prstClr val="white"/>
                </a:solidFill>
              </a:rPr>
              <a:t>Human Recruitment and Sampling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175C1EF-A02B-05DA-6E90-CD08B002F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91980" y="225137"/>
            <a:ext cx="396004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349592-34E9-13AE-8842-AAB7509B3817}"/>
              </a:ext>
            </a:extLst>
          </p:cNvPr>
          <p:cNvSpPr txBox="1"/>
          <p:nvPr/>
        </p:nvSpPr>
        <p:spPr>
          <a:xfrm>
            <a:off x="890330" y="2219487"/>
            <a:ext cx="11560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TBI: 1.65 </a:t>
            </a:r>
            <a:r>
              <a:rPr lang="en-US" sz="1350" err="1"/>
              <a:t>Gy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66041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6F7F0E-5B27-8F09-1E1D-115FFB98B1FB}"/>
              </a:ext>
            </a:extLst>
          </p:cNvPr>
          <p:cNvSpPr txBox="1"/>
          <p:nvPr/>
        </p:nvSpPr>
        <p:spPr>
          <a:xfrm>
            <a:off x="1037166" y="885703"/>
            <a:ext cx="7163337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/>
              <a:t>Performer Overall Proposed Strategy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/>
              <a:t>Phase 1 accomplishment(s) and challenges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/>
              <a:t>Phase 2 accomplishment(s) and challenges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/>
              <a:t>Challenges to address IARPA requirements (biomarker/</a:t>
            </a:r>
            <a:r>
              <a:rPr lang="en-US" sz="2400" err="1"/>
              <a:t>biodosimetry</a:t>
            </a:r>
            <a:r>
              <a:rPr lang="en-US" sz="2400"/>
              <a:t> model)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/>
              <a:t>Future research GAPs to be addressed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/>
              <a:t>Lessons Learned (programmatic, technical)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E60B2-F49F-D1D1-AE2C-E8E2DA0A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2505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B222C8FF-DABC-FDD0-FE3A-EC399595409F}"/>
              </a:ext>
            </a:extLst>
          </p:cNvPr>
          <p:cNvSpPr txBox="1">
            <a:spLocks/>
          </p:cNvSpPr>
          <p:nvPr/>
        </p:nvSpPr>
        <p:spPr>
          <a:xfrm>
            <a:off x="1920366" y="172061"/>
            <a:ext cx="5303270" cy="404549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ts val="1800"/>
              </a:lnSpc>
              <a:spcBef>
                <a:spcPct val="0"/>
              </a:spcBef>
              <a:buNone/>
              <a:defRPr sz="2100" b="0" kern="1200">
                <a:solidFill>
                  <a:schemeClr val="bg1"/>
                </a:solidFill>
                <a:latin typeface="Franklin Gothic Demi" panose="020B07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</a:pPr>
            <a:r>
              <a:rPr lang="en-US" sz="2400">
                <a:solidFill>
                  <a:prstClr val="white"/>
                </a:solidFill>
              </a:rPr>
              <a:t>Human Recruitment and Sampling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5219C0-9227-1D1A-F7D4-D335B8446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40278" y="-118932"/>
            <a:ext cx="4495720" cy="58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10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C7DFF-5DFD-37B5-BD1C-99EE9355F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9E15D-0FB6-7161-F53C-B15AE8B3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01" y="1856066"/>
            <a:ext cx="3450786" cy="3028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DA375-837E-6FB5-E582-2DF9394E4F82}"/>
              </a:ext>
            </a:extLst>
          </p:cNvPr>
          <p:cNvSpPr txBox="1"/>
          <p:nvPr/>
        </p:nvSpPr>
        <p:spPr>
          <a:xfrm>
            <a:off x="947756" y="643746"/>
            <a:ext cx="6537367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TBI dosing (most samples between 200-400 </a:t>
            </a:r>
            <a:r>
              <a:rPr lang="en-US" err="1"/>
              <a:t>cGy</a:t>
            </a:r>
            <a:r>
              <a:rPr lang="en-US"/>
              <a:t>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Performance improved by focusing on </a:t>
            </a:r>
            <a:r>
              <a:rPr lang="en-US" err="1"/>
              <a:t>MatTek</a:t>
            </a:r>
            <a:r>
              <a:rPr lang="en-US"/>
              <a:t>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AUROC=0.73 is consistent with small number of training samples evaluated</a:t>
            </a:r>
            <a:r>
              <a:rPr lang="en-US" sz="1600"/>
              <a:t> </a:t>
            </a:r>
          </a:p>
        </p:txBody>
      </p:sp>
      <p:sp>
        <p:nvSpPr>
          <p:cNvPr id="7" name="Google Shape;73;p15">
            <a:extLst>
              <a:ext uri="{FF2B5EF4-FFF2-40B4-BE49-F238E27FC236}">
                <a16:creationId xmlns:a16="http://schemas.microsoft.com/office/drawing/2014/main" id="{C232B74A-39A8-1B5F-943B-3BF882CE2777}"/>
              </a:ext>
            </a:extLst>
          </p:cNvPr>
          <p:cNvSpPr txBox="1">
            <a:spLocks/>
          </p:cNvSpPr>
          <p:nvPr/>
        </p:nvSpPr>
        <p:spPr>
          <a:xfrm>
            <a:off x="311700" y="18229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algn="ctr" defTabSz="514350" rtl="0" eaLnBrk="1" latinLnBrk="0" hangingPunct="1">
              <a:lnSpc>
                <a:spcPts val="1350"/>
              </a:lnSpc>
              <a:spcBef>
                <a:spcPct val="0"/>
              </a:spcBef>
              <a:buNone/>
              <a:defRPr sz="1575" b="0" kern="1200">
                <a:solidFill>
                  <a:schemeClr val="bg1"/>
                </a:solidFill>
                <a:latin typeface="Franklin Gothic Demi" panose="020B07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2400">
                <a:cs typeface="Arial"/>
              </a:rPr>
              <a:t>Markers of IR-response detected in human skin discs</a:t>
            </a:r>
            <a:endParaRPr lang="en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D659A-0E48-5EC0-2F34-5E0D22EB215E}"/>
              </a:ext>
            </a:extLst>
          </p:cNvPr>
          <p:cNvSpPr txBox="1"/>
          <p:nvPr/>
        </p:nvSpPr>
        <p:spPr>
          <a:xfrm>
            <a:off x="4727551" y="4343401"/>
            <a:ext cx="33931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Many </a:t>
            </a:r>
            <a:r>
              <a:rPr lang="en-US" err="1"/>
              <a:t>MatTek</a:t>
            </a:r>
            <a:r>
              <a:rPr lang="en-US"/>
              <a:t> features are also associated with radiation in human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9FDE5E5-C3EF-345E-8D87-7BC1ACB7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551" y="1856066"/>
            <a:ext cx="3253748" cy="25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12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C7DFF-5DFD-37B5-BD1C-99EE9355F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3;p15">
            <a:extLst>
              <a:ext uri="{FF2B5EF4-FFF2-40B4-BE49-F238E27FC236}">
                <a16:creationId xmlns:a16="http://schemas.microsoft.com/office/drawing/2014/main" id="{C232B74A-39A8-1B5F-943B-3BF882CE2777}"/>
              </a:ext>
            </a:extLst>
          </p:cNvPr>
          <p:cNvSpPr txBox="1">
            <a:spLocks/>
          </p:cNvSpPr>
          <p:nvPr/>
        </p:nvSpPr>
        <p:spPr>
          <a:xfrm>
            <a:off x="311700" y="18229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algn="ctr" defTabSz="514350" rtl="0" eaLnBrk="1" latinLnBrk="0" hangingPunct="1">
              <a:lnSpc>
                <a:spcPts val="1350"/>
              </a:lnSpc>
              <a:spcBef>
                <a:spcPct val="0"/>
              </a:spcBef>
              <a:buNone/>
              <a:defRPr sz="1575" b="0" kern="1200">
                <a:solidFill>
                  <a:schemeClr val="bg1"/>
                </a:solidFill>
                <a:latin typeface="Franklin Gothic Demi" panose="020B07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2000">
                <a:cs typeface="Arial"/>
              </a:rPr>
              <a:t>Performance in human matches expectations given small sample size</a:t>
            </a:r>
            <a:endParaRPr lang="en-US" sz="20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C3C21F-F1FF-9134-4639-6EA023839058}"/>
              </a:ext>
            </a:extLst>
          </p:cNvPr>
          <p:cNvGrpSpPr/>
          <p:nvPr/>
        </p:nvGrpSpPr>
        <p:grpSpPr>
          <a:xfrm>
            <a:off x="1842499" y="600578"/>
            <a:ext cx="4379052" cy="3656241"/>
            <a:chOff x="1842499" y="600578"/>
            <a:chExt cx="4379052" cy="3656241"/>
          </a:xfrm>
        </p:grpSpPr>
        <p:pic>
          <p:nvPicPr>
            <p:cNvPr id="8" name="Google Shape;164;p24" descr="A graph with a red line&#10;&#10;Description automatically generated">
              <a:extLst>
                <a:ext uri="{FF2B5EF4-FFF2-40B4-BE49-F238E27FC236}">
                  <a16:creationId xmlns:a16="http://schemas.microsoft.com/office/drawing/2014/main" id="{476E9ECE-0584-CE7F-078F-7540B2E4BBA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842499" y="600578"/>
              <a:ext cx="4379052" cy="365624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D8F92D-114B-FBC6-65DC-7D69992E40FC}"/>
                </a:ext>
              </a:extLst>
            </p:cNvPr>
            <p:cNvCxnSpPr/>
            <p:nvPr/>
          </p:nvCxnSpPr>
          <p:spPr>
            <a:xfrm>
              <a:off x="2803402" y="3032892"/>
              <a:ext cx="8362" cy="1174462"/>
            </a:xfrm>
            <a:prstGeom prst="straightConnector1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045E493B-10AB-1C28-0A29-F5E7348A3DBA}"/>
                </a:ext>
              </a:extLst>
            </p:cNvPr>
            <p:cNvSpPr/>
            <p:nvPr/>
          </p:nvSpPr>
          <p:spPr>
            <a:xfrm>
              <a:off x="2696658" y="2867704"/>
              <a:ext cx="203239" cy="175765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D30D09C-2E92-5362-03E1-2E677982387A}"/>
              </a:ext>
            </a:extLst>
          </p:cNvPr>
          <p:cNvSpPr txBox="1"/>
          <p:nvPr/>
        </p:nvSpPr>
        <p:spPr>
          <a:xfrm>
            <a:off x="1668416" y="4257975"/>
            <a:ext cx="47954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Current analysis includes only n=34 TBI training samples at time &gt; 20 days post exposure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2CF1E-D6D8-1625-FAA9-15DA8C94A514}"/>
              </a:ext>
            </a:extLst>
          </p:cNvPr>
          <p:cNvSpPr txBox="1"/>
          <p:nvPr/>
        </p:nvSpPr>
        <p:spPr>
          <a:xfrm>
            <a:off x="6264510" y="2090201"/>
            <a:ext cx="274722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Borrowing features from </a:t>
            </a:r>
            <a:r>
              <a:rPr lang="en-US" sz="1600" err="1"/>
              <a:t>MatTek</a:t>
            </a:r>
            <a:r>
              <a:rPr lang="en-US" sz="1600"/>
              <a:t> samples improves performance on smaller datasets </a:t>
            </a:r>
          </a:p>
        </p:txBody>
      </p:sp>
    </p:spTree>
    <p:extLst>
      <p:ext uri="{BB962C8B-B14F-4D97-AF65-F5344CB8AC3E}">
        <p14:creationId xmlns:p14="http://schemas.microsoft.com/office/powerpoint/2010/main" val="3225875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E5079-7D33-AC9B-2D04-80DA461E2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238" y="2158759"/>
            <a:ext cx="2815512" cy="24595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15669-CD5C-755C-FB28-F6DF1F63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51" y="2158758"/>
            <a:ext cx="2826719" cy="2450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BCD4AC-F4CA-4CAD-2CD6-B95DD26C5B80}"/>
              </a:ext>
            </a:extLst>
          </p:cNvPr>
          <p:cNvSpPr txBox="1"/>
          <p:nvPr/>
        </p:nvSpPr>
        <p:spPr>
          <a:xfrm>
            <a:off x="1285860" y="953897"/>
            <a:ext cx="7149714" cy="98488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No IR signal observed when sampling &lt;20 days after dose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Examined both targeted dosing (with dosimeters) and TBI dosing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May be related to 25-day migration of dermal cells to surface for sampling</a:t>
            </a:r>
          </a:p>
        </p:txBody>
      </p:sp>
      <p:sp>
        <p:nvSpPr>
          <p:cNvPr id="6" name="Google Shape;73;p15">
            <a:extLst>
              <a:ext uri="{FF2B5EF4-FFF2-40B4-BE49-F238E27FC236}">
                <a16:creationId xmlns:a16="http://schemas.microsoft.com/office/drawing/2014/main" id="{AEDB0BC0-D473-292E-E2AD-EB04D4BEA180}"/>
              </a:ext>
            </a:extLst>
          </p:cNvPr>
          <p:cNvSpPr txBox="1">
            <a:spLocks/>
          </p:cNvSpPr>
          <p:nvPr/>
        </p:nvSpPr>
        <p:spPr>
          <a:xfrm>
            <a:off x="311700" y="16786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algn="ctr" defTabSz="514350" rtl="0" eaLnBrk="1" latinLnBrk="0" hangingPunct="1">
              <a:lnSpc>
                <a:spcPts val="1350"/>
              </a:lnSpc>
              <a:spcBef>
                <a:spcPct val="0"/>
              </a:spcBef>
              <a:buNone/>
              <a:defRPr sz="1575" b="0" kern="1200">
                <a:solidFill>
                  <a:schemeClr val="bg1"/>
                </a:solidFill>
                <a:latin typeface="Franklin Gothic Demi" panose="020B07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n" sz="2400">
                <a:cs typeface="Arial"/>
              </a:rPr>
              <a:t>No signal &lt;20 days after x-ray exposure </a:t>
            </a:r>
            <a:endParaRPr lang="en-US" sz="2400"/>
          </a:p>
        </p:txBody>
      </p:sp>
      <p:pic>
        <p:nvPicPr>
          <p:cNvPr id="7" name="Picture 6" descr="Photo by Hilary Says on July 25, 2023.">
            <a:extLst>
              <a:ext uri="{FF2B5EF4-FFF2-40B4-BE49-F238E27FC236}">
                <a16:creationId xmlns:a16="http://schemas.microsoft.com/office/drawing/2014/main" id="{8BB8A05D-5718-1F81-F100-BDA904049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4" t="30675" r="4703" b="12883"/>
          <a:stretch/>
        </p:blipFill>
        <p:spPr>
          <a:xfrm>
            <a:off x="6209179" y="2685280"/>
            <a:ext cx="2894106" cy="1839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DCD186-4303-D88E-3EB8-014D4D29CCBE}"/>
              </a:ext>
            </a:extLst>
          </p:cNvPr>
          <p:cNvSpPr txBox="1"/>
          <p:nvPr/>
        </p:nvSpPr>
        <p:spPr>
          <a:xfrm>
            <a:off x="6426573" y="2364440"/>
            <a:ext cx="2463053" cy="3189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~25 day migration to surface</a:t>
            </a:r>
          </a:p>
        </p:txBody>
      </p:sp>
    </p:spTree>
    <p:extLst>
      <p:ext uri="{BB962C8B-B14F-4D97-AF65-F5344CB8AC3E}">
        <p14:creationId xmlns:p14="http://schemas.microsoft.com/office/powerpoint/2010/main" val="684563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10E2-D2CA-7224-5FA4-C08ACA09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42AABC-5E91-809C-CF15-CA54C6BE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Phase 1: Total Skin Discs (TBI Analysis)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4FED5A5-BD4F-2BF7-866C-173B44C70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9369" y="607496"/>
          <a:ext cx="4945262" cy="429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563289" imgH="10039214" progId="Excel.Sheet.12">
                  <p:embed/>
                </p:oleObj>
              </mc:Choice>
              <mc:Fallback>
                <p:oleObj name="Worksheet" r:id="rId2" imgW="11563289" imgH="10039214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4FED5A5-BD4F-2BF7-866C-173B44C70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99369" y="607496"/>
                        <a:ext cx="4945262" cy="4293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959EC9C-3A0A-3668-1616-8A9B445E6B12}"/>
              </a:ext>
            </a:extLst>
          </p:cNvPr>
          <p:cNvSpPr txBox="1"/>
          <p:nvPr/>
        </p:nvSpPr>
        <p:spPr>
          <a:xfrm>
            <a:off x="381001" y="723900"/>
            <a:ext cx="84510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Total:</a:t>
            </a:r>
          </a:p>
          <a:p>
            <a:r>
              <a:rPr lang="en-US" sz="1050"/>
              <a:t>17 patients</a:t>
            </a:r>
          </a:p>
          <a:p>
            <a:r>
              <a:rPr lang="en-US" sz="1050"/>
              <a:t>126 discs</a:t>
            </a:r>
          </a:p>
        </p:txBody>
      </p:sp>
    </p:spTree>
    <p:extLst>
      <p:ext uri="{BB962C8B-B14F-4D97-AF65-F5344CB8AC3E}">
        <p14:creationId xmlns:p14="http://schemas.microsoft.com/office/powerpoint/2010/main" val="2737718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10E2-D2CA-7224-5FA4-C08ACA09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42AABC-5E91-809C-CF15-CA54C6BE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TBI Skin Disc Data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5A579A-1EB7-D375-6EF8-C32ADF95C4E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0734"/>
          <a:stretch/>
        </p:blipFill>
        <p:spPr>
          <a:xfrm>
            <a:off x="2643732" y="558746"/>
            <a:ext cx="3753578" cy="439151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95AD94-AE8C-FF23-A29D-F643EC83FD7C}"/>
              </a:ext>
            </a:extLst>
          </p:cNvPr>
          <p:cNvSpPr txBox="1"/>
          <p:nvPr/>
        </p:nvSpPr>
        <p:spPr>
          <a:xfrm>
            <a:off x="954108" y="1817911"/>
            <a:ext cx="153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More sample-to-sample variability than pelt samples pre-normalization</a:t>
            </a:r>
          </a:p>
        </p:txBody>
      </p:sp>
    </p:spTree>
    <p:extLst>
      <p:ext uri="{BB962C8B-B14F-4D97-AF65-F5344CB8AC3E}">
        <p14:creationId xmlns:p14="http://schemas.microsoft.com/office/powerpoint/2010/main" val="488851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C27631-F53A-6C22-BC1E-5B3C0AFA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A1B73C-0657-AB09-1B6D-665A96C2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/>
              <a:t>TBI Skin Disc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0EABC1-465B-286A-AB1D-9441972B36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5756"/>
          <a:stretch/>
        </p:blipFill>
        <p:spPr>
          <a:xfrm>
            <a:off x="3199454" y="562301"/>
            <a:ext cx="3218796" cy="4312971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F88664-00DE-F7D7-4972-E61EB71123CE}"/>
              </a:ext>
            </a:extLst>
          </p:cNvPr>
          <p:cNvCxnSpPr/>
          <p:nvPr/>
        </p:nvCxnSpPr>
        <p:spPr>
          <a:xfrm>
            <a:off x="2646948" y="1756610"/>
            <a:ext cx="741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45436C-DC57-F497-CF00-0F6473876D7C}"/>
              </a:ext>
            </a:extLst>
          </p:cNvPr>
          <p:cNvSpPr txBox="1"/>
          <p:nvPr/>
        </p:nvSpPr>
        <p:spPr>
          <a:xfrm>
            <a:off x="1514132" y="1618111"/>
            <a:ext cx="1127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Plate 1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7F12B-A4DD-83BF-E293-2C5AD9FE9EF8}"/>
              </a:ext>
            </a:extLst>
          </p:cNvPr>
          <p:cNvSpPr txBox="1"/>
          <p:nvPr/>
        </p:nvSpPr>
        <p:spPr>
          <a:xfrm>
            <a:off x="1646258" y="2725396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Plate 1&amp;2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149C6-E8B3-E5B5-94BA-D0C88B641082}"/>
              </a:ext>
            </a:extLst>
          </p:cNvPr>
          <p:cNvSpPr txBox="1"/>
          <p:nvPr/>
        </p:nvSpPr>
        <p:spPr>
          <a:xfrm>
            <a:off x="1610313" y="391251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Plate 1&amp;2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A19274-FF33-B81C-722E-7C46CDBA3602}"/>
              </a:ext>
            </a:extLst>
          </p:cNvPr>
          <p:cNvCxnSpPr/>
          <p:nvPr/>
        </p:nvCxnSpPr>
        <p:spPr>
          <a:xfrm>
            <a:off x="2646948" y="2863895"/>
            <a:ext cx="741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22DB7D-A095-C600-D233-F5BF986F8957}"/>
              </a:ext>
            </a:extLst>
          </p:cNvPr>
          <p:cNvCxnSpPr/>
          <p:nvPr/>
        </p:nvCxnSpPr>
        <p:spPr>
          <a:xfrm>
            <a:off x="2595198" y="4051011"/>
            <a:ext cx="741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73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36324-2217-65CE-B978-73E9B93C8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AC681E-42F3-2897-5785-D58A49DF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/>
              <a:t>TBI Skin Disc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9393BB-9D00-1934-6B17-53559773597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29590" y="559870"/>
            <a:ext cx="4968562" cy="44451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AD490-90EB-1B36-A188-9A92A4C91C86}"/>
              </a:ext>
            </a:extLst>
          </p:cNvPr>
          <p:cNvSpPr txBox="1"/>
          <p:nvPr/>
        </p:nvSpPr>
        <p:spPr>
          <a:xfrm>
            <a:off x="651091" y="2113690"/>
            <a:ext cx="18197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Separation by plate</a:t>
            </a:r>
          </a:p>
          <a:p>
            <a:r>
              <a:rPr lang="en-US" sz="1350"/>
              <a:t>Prior to normalization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AE7064-17F0-92D4-31F5-B9BD1BFE7A8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470820" y="2367606"/>
            <a:ext cx="529990" cy="25723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BCF37A-1D43-89AF-36D2-A12D57B238CC}"/>
              </a:ext>
            </a:extLst>
          </p:cNvPr>
          <p:cNvSpPr txBox="1"/>
          <p:nvPr/>
        </p:nvSpPr>
        <p:spPr>
          <a:xfrm>
            <a:off x="7014410" y="2530025"/>
            <a:ext cx="16964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Normalization alone seems to remove the plate batch effect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713A02-6FC6-44AA-D1B1-4B29FD3B527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887358" y="2699085"/>
            <a:ext cx="2127052" cy="11948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7E4E4B-3B65-7D97-5F0C-DC8C899C5263}"/>
              </a:ext>
            </a:extLst>
          </p:cNvPr>
          <p:cNvSpPr txBox="1"/>
          <p:nvPr/>
        </p:nvSpPr>
        <p:spPr>
          <a:xfrm>
            <a:off x="7127602" y="4148806"/>
            <a:ext cx="16964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Clustering by Sample type as expected for controls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924BC8-1041-29F0-8196-2E2FCE31648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134882" y="3818451"/>
            <a:ext cx="992720" cy="61889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7AA2D7-DE6C-36B7-0D4F-7A5B1CD2585A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5864287" y="4148806"/>
            <a:ext cx="1263315" cy="28854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F88460-3A5D-42B7-1361-9F8F2930FB29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049384" y="4069976"/>
            <a:ext cx="1078218" cy="36737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171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36324-2217-65CE-B978-73E9B93C8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AC681E-42F3-2897-5785-D58A49DF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Franklin Gothic Book" panose="020B0503020102020204" pitchFamily="34" charset="0"/>
              </a:rPr>
              <a:t>TBI Skin Disc Data Analysis (&gt;20 Days Post Exposure)</a:t>
            </a: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B864D433-7E03-3F81-8763-DE171BD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1" y="1286740"/>
            <a:ext cx="3145070" cy="3086100"/>
          </a:xfrm>
          <a:prstGeom prst="rect">
            <a:avLst/>
          </a:prstGeom>
        </p:spPr>
      </p:pic>
      <p:pic>
        <p:nvPicPr>
          <p:cNvPr id="16" name="Picture 15" descr="A graph of a graph&#10;&#10;Description automatically generated">
            <a:extLst>
              <a:ext uri="{FF2B5EF4-FFF2-40B4-BE49-F238E27FC236}">
                <a16:creationId xmlns:a16="http://schemas.microsoft.com/office/drawing/2014/main" id="{EC3BBE6B-C0EF-1FDB-E5C2-F8B726E8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269" y="1286740"/>
            <a:ext cx="3145070" cy="3086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A641AE-EBAB-F29A-277C-8918EA6DD4AB}"/>
              </a:ext>
            </a:extLst>
          </p:cNvPr>
          <p:cNvSpPr txBox="1"/>
          <p:nvPr/>
        </p:nvSpPr>
        <p:spPr>
          <a:xfrm>
            <a:off x="4887675" y="636043"/>
            <a:ext cx="3434515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/>
              <a:t>Human ortholog features by sequence comparisons to mouse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AD0B96-80C0-4B44-5B58-3E902B8B4B54}"/>
              </a:ext>
            </a:extLst>
          </p:cNvPr>
          <p:cNvSpPr txBox="1"/>
          <p:nvPr/>
        </p:nvSpPr>
        <p:spPr>
          <a:xfrm>
            <a:off x="1195708" y="631716"/>
            <a:ext cx="2447693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/>
              <a:t>Features found via previous </a:t>
            </a:r>
            <a:r>
              <a:rPr lang="en-US" sz="1500" err="1"/>
              <a:t>MatTek</a:t>
            </a:r>
            <a:r>
              <a:rPr lang="en-US" sz="1500"/>
              <a:t>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F1B7B-50E8-9EF9-7CC5-29A6AD183B88}"/>
              </a:ext>
            </a:extLst>
          </p:cNvPr>
          <p:cNvSpPr txBox="1"/>
          <p:nvPr/>
        </p:nvSpPr>
        <p:spPr>
          <a:xfrm>
            <a:off x="3105247" y="4539509"/>
            <a:ext cx="26035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84 samples from 17 patients</a:t>
            </a:r>
          </a:p>
        </p:txBody>
      </p:sp>
    </p:spTree>
    <p:extLst>
      <p:ext uri="{BB962C8B-B14F-4D97-AF65-F5344CB8AC3E}">
        <p14:creationId xmlns:p14="http://schemas.microsoft.com/office/powerpoint/2010/main" val="1441743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36324-2217-65CE-B978-73E9B93C8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AC681E-42F3-2897-5785-D58A49DF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>
                <a:latin typeface="Franklin Gothic Book" panose="020B0503020102020204" pitchFamily="34" charset="0"/>
              </a:rPr>
              <a:t>TBI Skin Disc Data Analysis</a:t>
            </a:r>
          </a:p>
        </p:txBody>
      </p:sp>
      <p:pic>
        <p:nvPicPr>
          <p:cNvPr id="16" name="Picture 15" descr="A graph of a graph&#10;&#10;Description automatically generated">
            <a:extLst>
              <a:ext uri="{FF2B5EF4-FFF2-40B4-BE49-F238E27FC236}">
                <a16:creationId xmlns:a16="http://schemas.microsoft.com/office/drawing/2014/main" id="{EC3BBE6B-C0EF-1FDB-E5C2-F8B726E8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42" y="1135889"/>
            <a:ext cx="3570210" cy="3504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C0C574-1024-AA89-FBEB-9043D170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888" y="1136097"/>
            <a:ext cx="4273891" cy="3455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E563B-7285-7702-D194-D77C0B5841C1}"/>
              </a:ext>
            </a:extLst>
          </p:cNvPr>
          <p:cNvSpPr txBox="1"/>
          <p:nvPr/>
        </p:nvSpPr>
        <p:spPr>
          <a:xfrm>
            <a:off x="2619225" y="613953"/>
            <a:ext cx="3905549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Looking at &gt;20 days from exposure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9FCB0-9362-4B18-AD06-F37A769BB6CA}"/>
              </a:ext>
            </a:extLst>
          </p:cNvPr>
          <p:cNvSpPr txBox="1"/>
          <p:nvPr/>
        </p:nvSpPr>
        <p:spPr>
          <a:xfrm>
            <a:off x="707804" y="4609039"/>
            <a:ext cx="36086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Using mouse ortholog target list + 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51595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2A804-DB34-323A-3AF2-A68E7C92E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9810DB-D1A7-AA9A-6E82-E8E18EFA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Proposed Strategy</a:t>
            </a:r>
          </a:p>
        </p:txBody>
      </p:sp>
      <p:pic>
        <p:nvPicPr>
          <p:cNvPr id="4" name="Picture 3" descr="A diagram of a human skin&#10;&#10;Description automatically generated">
            <a:extLst>
              <a:ext uri="{FF2B5EF4-FFF2-40B4-BE49-F238E27FC236}">
                <a16:creationId xmlns:a16="http://schemas.microsoft.com/office/drawing/2014/main" id="{909B3B43-64C2-ED1A-741B-67500137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17" y="530305"/>
            <a:ext cx="6248408" cy="4373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CE035B-6782-85F0-46CD-BE42365058AA}"/>
              </a:ext>
            </a:extLst>
          </p:cNvPr>
          <p:cNvSpPr txBox="1"/>
          <p:nvPr/>
        </p:nvSpPr>
        <p:spPr>
          <a:xfrm>
            <a:off x="5868274" y="1269044"/>
            <a:ext cx="299950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</a:rPr>
              <a:t>Start of Program:</a:t>
            </a:r>
          </a:p>
          <a:p>
            <a:r>
              <a:rPr lang="en-US" sz="1600">
                <a:solidFill>
                  <a:schemeClr val="tx1"/>
                </a:solidFill>
              </a:rPr>
              <a:t>Detection of known and unknown adducts by tandem mass spectrometry of protein digests and open modification searching</a:t>
            </a:r>
          </a:p>
          <a:p>
            <a:endParaRPr lang="en-US" sz="1600"/>
          </a:p>
          <a:p>
            <a:r>
              <a:rPr lang="en-US" sz="1600" b="1"/>
              <a:t>Modified early in Phase 1:</a:t>
            </a:r>
          </a:p>
          <a:p>
            <a:r>
              <a:rPr lang="en-US" sz="1600"/>
              <a:t>Detection of quantitative protein features for </a:t>
            </a:r>
            <a:r>
              <a:rPr lang="en-US" sz="1600" err="1"/>
              <a:t>biodosimetry</a:t>
            </a:r>
            <a:r>
              <a:rPr lang="en-US" sz="1600"/>
              <a:t> classification of dose, dose rate, time after exposure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4497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A3FF80-2BA0-4DCA-A9CB-6EC90D0D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BFE9DC-3FE8-FD72-B8B0-C5698DC0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b="1">
                <a:latin typeface="Franklin Gothic Book" panose="020B0503020102020204" pitchFamily="34" charset="0"/>
              </a:rPr>
              <a:t>TBI Skin Disc – Using </a:t>
            </a:r>
            <a:r>
              <a:rPr lang="en-US" sz="2100" b="1" err="1">
                <a:latin typeface="Franklin Gothic Book" panose="020B0503020102020204" pitchFamily="34" charset="0"/>
              </a:rPr>
              <a:t>MatTek</a:t>
            </a:r>
            <a:r>
              <a:rPr lang="en-US" sz="2100" b="1">
                <a:latin typeface="Franklin Gothic Book" panose="020B0503020102020204" pitchFamily="34" charset="0"/>
              </a:rPr>
              <a:t> Features Don’t Add much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52068-EAB0-AB62-595F-895E06D8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68" y="2778918"/>
            <a:ext cx="2166207" cy="2125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03216-6BE2-6927-C8C9-DCBB1708D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068" y="2792641"/>
            <a:ext cx="2669410" cy="2132728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455D70A4-D515-524E-732E-E03E80D7E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521" y="652720"/>
            <a:ext cx="2166207" cy="2126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D33C9-1DCC-F40E-AAEF-73E6C8B59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069" y="652719"/>
            <a:ext cx="2669411" cy="2158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BDFC1-EB30-B39B-6827-459EDF9E9541}"/>
              </a:ext>
            </a:extLst>
          </p:cNvPr>
          <p:cNvSpPr txBox="1"/>
          <p:nvPr/>
        </p:nvSpPr>
        <p:spPr>
          <a:xfrm rot="16200000">
            <a:off x="971476" y="1508069"/>
            <a:ext cx="1502334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050"/>
              <a:t>Features from Mouse </a:t>
            </a:r>
            <a:br>
              <a:rPr lang="en-US" sz="1050"/>
            </a:br>
            <a:r>
              <a:rPr lang="en-US" sz="1050"/>
              <a:t>Xray Experiments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875F4-5005-66D0-640B-B7248BC13A57}"/>
              </a:ext>
            </a:extLst>
          </p:cNvPr>
          <p:cNvSpPr txBox="1"/>
          <p:nvPr/>
        </p:nvSpPr>
        <p:spPr>
          <a:xfrm rot="16200000">
            <a:off x="748721" y="3633800"/>
            <a:ext cx="1943161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050"/>
              <a:t>Features from Mouse Xray &amp; </a:t>
            </a:r>
            <a:br>
              <a:rPr lang="en-US" sz="1050"/>
            </a:br>
            <a:r>
              <a:rPr lang="en-US" sz="1050"/>
              <a:t>Human </a:t>
            </a:r>
            <a:r>
              <a:rPr lang="en-US" sz="1050" err="1"/>
              <a:t>MatTek</a:t>
            </a:r>
            <a:r>
              <a:rPr lang="en-US" sz="1050"/>
              <a:t> Experiments</a:t>
            </a:r>
          </a:p>
        </p:txBody>
      </p:sp>
    </p:spTree>
    <p:extLst>
      <p:ext uri="{BB962C8B-B14F-4D97-AF65-F5344CB8AC3E}">
        <p14:creationId xmlns:p14="http://schemas.microsoft.com/office/powerpoint/2010/main" val="1636925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C7DFF-5DFD-37B5-BD1C-99EE9355F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3;p15">
            <a:extLst>
              <a:ext uri="{FF2B5EF4-FFF2-40B4-BE49-F238E27FC236}">
                <a16:creationId xmlns:a16="http://schemas.microsoft.com/office/drawing/2014/main" id="{C232B74A-39A8-1B5F-943B-3BF882CE2777}"/>
              </a:ext>
            </a:extLst>
          </p:cNvPr>
          <p:cNvSpPr txBox="1">
            <a:spLocks/>
          </p:cNvSpPr>
          <p:nvPr/>
        </p:nvSpPr>
        <p:spPr>
          <a:xfrm>
            <a:off x="311700" y="18229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algn="ctr" defTabSz="514350" rtl="0" eaLnBrk="1" latinLnBrk="0" hangingPunct="1">
              <a:lnSpc>
                <a:spcPts val="1350"/>
              </a:lnSpc>
              <a:spcBef>
                <a:spcPct val="0"/>
              </a:spcBef>
              <a:buNone/>
              <a:defRPr sz="1575" b="0" kern="1200">
                <a:solidFill>
                  <a:schemeClr val="bg1"/>
                </a:solidFill>
                <a:latin typeface="Franklin Gothic Demi" panose="020B07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514337">
              <a:spcBef>
                <a:spcPts val="0"/>
              </a:spcBef>
            </a:pPr>
            <a:r>
              <a:rPr lang="en" sz="2000" b="1">
                <a:solidFill>
                  <a:prstClr val="white"/>
                </a:solidFill>
                <a:latin typeface="Franklin Gothic Book" panose="020B0503020102020204" pitchFamily="34" charset="0"/>
                <a:cs typeface="Arial"/>
              </a:rPr>
              <a:t>Performance in human matches expectations given small sample size</a:t>
            </a:r>
            <a:endParaRPr lang="en-US" sz="2000" b="1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C3C21F-F1FF-9134-4639-6EA023839058}"/>
              </a:ext>
            </a:extLst>
          </p:cNvPr>
          <p:cNvGrpSpPr/>
          <p:nvPr/>
        </p:nvGrpSpPr>
        <p:grpSpPr>
          <a:xfrm>
            <a:off x="2131440" y="607541"/>
            <a:ext cx="4379052" cy="3656241"/>
            <a:chOff x="1842499" y="600578"/>
            <a:chExt cx="4379052" cy="3656241"/>
          </a:xfrm>
        </p:grpSpPr>
        <p:pic>
          <p:nvPicPr>
            <p:cNvPr id="8" name="Google Shape;164;p24" descr="A graph with a red line&#10;&#10;Description automatically generated">
              <a:extLst>
                <a:ext uri="{FF2B5EF4-FFF2-40B4-BE49-F238E27FC236}">
                  <a16:creationId xmlns:a16="http://schemas.microsoft.com/office/drawing/2014/main" id="{476E9ECE-0584-CE7F-078F-7540B2E4BBA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842499" y="600578"/>
              <a:ext cx="4379052" cy="365624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D8F92D-114B-FBC6-65DC-7D69992E40FC}"/>
                </a:ext>
              </a:extLst>
            </p:cNvPr>
            <p:cNvCxnSpPr/>
            <p:nvPr/>
          </p:nvCxnSpPr>
          <p:spPr>
            <a:xfrm>
              <a:off x="2803402" y="3032892"/>
              <a:ext cx="8362" cy="1174462"/>
            </a:xfrm>
            <a:prstGeom prst="straightConnector1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045E493B-10AB-1C28-0A29-F5E7348A3DBA}"/>
                </a:ext>
              </a:extLst>
            </p:cNvPr>
            <p:cNvSpPr/>
            <p:nvPr/>
          </p:nvSpPr>
          <p:spPr>
            <a:xfrm>
              <a:off x="2696658" y="2867704"/>
              <a:ext cx="203239" cy="175765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D30D09C-2E92-5362-03E1-2E677982387A}"/>
              </a:ext>
            </a:extLst>
          </p:cNvPr>
          <p:cNvSpPr txBox="1"/>
          <p:nvPr/>
        </p:nvSpPr>
        <p:spPr>
          <a:xfrm>
            <a:off x="1456381" y="4263782"/>
            <a:ext cx="59203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378"/>
            <a:r>
              <a:rPr lang="en-US" sz="1600"/>
              <a:t>Current analysis includes only n=84 TBI training samples (17 individuals) at time &gt;20 days post exposure</a:t>
            </a:r>
            <a:endParaRPr lang="en-US"/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73813907-063B-1776-A21F-334D51D4FD2C}"/>
              </a:ext>
            </a:extLst>
          </p:cNvPr>
          <p:cNvSpPr/>
          <p:nvPr/>
        </p:nvSpPr>
        <p:spPr>
          <a:xfrm>
            <a:off x="3667847" y="1843027"/>
            <a:ext cx="142730" cy="14969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DCAE37-C20D-EB8E-2B4E-163041F7DBCD}"/>
              </a:ext>
            </a:extLst>
          </p:cNvPr>
          <p:cNvCxnSpPr>
            <a:cxnSpLocks/>
          </p:cNvCxnSpPr>
          <p:nvPr/>
        </p:nvCxnSpPr>
        <p:spPr>
          <a:xfrm>
            <a:off x="3736881" y="1975311"/>
            <a:ext cx="38884" cy="20454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471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36324-2217-65CE-B978-73E9B93C8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AC681E-42F3-2897-5785-D58A49DF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>
                <a:latin typeface="Franklin Gothic Book" panose="020B0503020102020204" pitchFamily="34" charset="0"/>
              </a:rPr>
              <a:t>TBI Skin Disc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E563B-7285-7702-D194-D77C0B5841C1}"/>
              </a:ext>
            </a:extLst>
          </p:cNvPr>
          <p:cNvSpPr txBox="1"/>
          <p:nvPr/>
        </p:nvSpPr>
        <p:spPr>
          <a:xfrm>
            <a:off x="2546201" y="690089"/>
            <a:ext cx="4051596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Looking at &lt;20 days from exposure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6DCB7D69-54E9-4B10-499F-CDEA6906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6" y="1255587"/>
            <a:ext cx="3312820" cy="3260338"/>
          </a:xfrm>
          <a:prstGeom prst="rect">
            <a:avLst/>
          </a:prstGeom>
        </p:spPr>
      </p:pic>
      <p:pic>
        <p:nvPicPr>
          <p:cNvPr id="7" name="Picture 6" descr="A graph of red and blue bars&#10;&#10;Description automatically generated">
            <a:extLst>
              <a:ext uri="{FF2B5EF4-FFF2-40B4-BE49-F238E27FC236}">
                <a16:creationId xmlns:a16="http://schemas.microsoft.com/office/drawing/2014/main" id="{05619AB5-7D74-1978-19E2-B9C42172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583" y="1252480"/>
            <a:ext cx="3996842" cy="3260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36C3F6-EC3A-5910-24DF-75B3AE497B04}"/>
              </a:ext>
            </a:extLst>
          </p:cNvPr>
          <p:cNvSpPr txBox="1"/>
          <p:nvPr/>
        </p:nvSpPr>
        <p:spPr>
          <a:xfrm>
            <a:off x="3105247" y="4539509"/>
            <a:ext cx="26035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76 samples from 17 patients</a:t>
            </a:r>
          </a:p>
        </p:txBody>
      </p:sp>
    </p:spTree>
    <p:extLst>
      <p:ext uri="{BB962C8B-B14F-4D97-AF65-F5344CB8AC3E}">
        <p14:creationId xmlns:p14="http://schemas.microsoft.com/office/powerpoint/2010/main" val="1464039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46923A-76CB-9EC2-3FCD-3949F298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727" y="1117190"/>
            <a:ext cx="2967179" cy="2400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450E5-881C-1678-763F-B06A12B1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4E503E-5C68-D769-5DFC-2E7D3641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Franklin Gothic Book" panose="020B0503020102020204" pitchFamily="34" charset="0"/>
              </a:rPr>
              <a:t>Skin Disc Dose Prediction (</a:t>
            </a:r>
            <a:r>
              <a:rPr lang="en-US" b="1" err="1">
                <a:latin typeface="Franklin Gothic Book" panose="020B0503020102020204" pitchFamily="34" charset="0"/>
              </a:rPr>
              <a:t>ElasticNet</a:t>
            </a:r>
            <a:r>
              <a:rPr lang="en-US" b="1">
                <a:latin typeface="Franklin Gothic Book" panose="020B05030201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F6DB5-A84B-D496-9272-BC9E3392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190"/>
            <a:ext cx="3620878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07645-BA4A-E71A-C275-4288A209C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745" y="1072945"/>
            <a:ext cx="254925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89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7A6CA-079D-0741-46A3-81A58753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09F5A150-913C-724C-9AB1-05D41F60DFB7}" type="slidenum">
              <a:rPr lang="en-US"/>
              <a:pPr defTabSz="685800">
                <a:defRPr/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DC6A9-579B-B584-1CE4-D3ACEB00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Franklin Gothic Book" panose="020B0503020102020204" pitchFamily="34" charset="0"/>
              </a:rPr>
              <a:t>Skin Disks: </a:t>
            </a:r>
            <a:r>
              <a:rPr lang="en-US" b="1" err="1">
                <a:latin typeface="Franklin Gothic Book" panose="020B0503020102020204" pitchFamily="34" charset="0"/>
              </a:rPr>
              <a:t>XGBoost</a:t>
            </a:r>
            <a:r>
              <a:rPr lang="en-US" b="1">
                <a:latin typeface="Franklin Gothic Book" panose="020B0503020102020204" pitchFamily="34" charset="0"/>
              </a:rPr>
              <a:t> Classification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CC3AE-44B8-6931-CEF7-5720E4A9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35" y="814388"/>
            <a:ext cx="3879056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69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F6CBB-6924-64B5-0A3A-778EAD8C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47DC9D-629B-E175-977B-4EA363A69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5481"/>
            <a:ext cx="7800975" cy="353844"/>
          </a:xfrm>
        </p:spPr>
        <p:txBody>
          <a:bodyPr>
            <a:noAutofit/>
          </a:bodyPr>
          <a:lstStyle/>
          <a:p>
            <a:r>
              <a:rPr lang="en-US" sz="1600"/>
              <a:t>Downstream Normalization and Batch Correction for Large Studies (&gt;96 samples)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F830A-64E5-7AA6-32B6-9B94EC0C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" y="759869"/>
            <a:ext cx="5045305" cy="1850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05D73-5F82-03B2-B52B-2C46A0573F41}"/>
              </a:ext>
            </a:extLst>
          </p:cNvPr>
          <p:cNvSpPr txBox="1"/>
          <p:nvPr/>
        </p:nvSpPr>
        <p:spPr>
          <a:xfrm>
            <a:off x="228600" y="2610172"/>
            <a:ext cx="47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Commonly observed batch effect occurring over time (~1 sample / hour).  Corrected using </a:t>
            </a:r>
            <a:r>
              <a:rPr lang="en-US" sz="1200" err="1"/>
              <a:t>directLFQ</a:t>
            </a:r>
            <a:r>
              <a:rPr lang="en-US" sz="1200"/>
              <a:t> + </a:t>
            </a:r>
            <a:r>
              <a:rPr lang="en-US" sz="1200" err="1"/>
              <a:t>ComBat</a:t>
            </a:r>
            <a:r>
              <a:rPr lang="en-US" sz="120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4A3E2-DDD1-6C2F-3C6B-8362DFEBB8D4}"/>
              </a:ext>
            </a:extLst>
          </p:cNvPr>
          <p:cNvSpPr txBox="1"/>
          <p:nvPr/>
        </p:nvSpPr>
        <p:spPr>
          <a:xfrm>
            <a:off x="8130857" y="4930716"/>
            <a:ext cx="1101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Aaron </a:t>
            </a:r>
            <a:r>
              <a:rPr lang="en-US" sz="1050" err="1"/>
              <a:t>Maurais</a:t>
            </a:r>
            <a:endParaRPr lang="en-US" sz="10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F9880-33D2-0CC6-6FEE-0193E1D1C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4" r="15553"/>
          <a:stretch/>
        </p:blipFill>
        <p:spPr>
          <a:xfrm>
            <a:off x="5597523" y="724428"/>
            <a:ext cx="3159125" cy="3694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3E9724-B059-6949-B1F2-8CC746C5C2B9}"/>
              </a:ext>
            </a:extLst>
          </p:cNvPr>
          <p:cNvSpPr txBox="1"/>
          <p:nvPr/>
        </p:nvSpPr>
        <p:spPr>
          <a:xfrm>
            <a:off x="5530849" y="4305603"/>
            <a:ext cx="329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Precursor Intensity CVs of reference samples used to monitor computational steps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E534ED-A463-D123-563E-EE7634135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8" y="3057344"/>
            <a:ext cx="3400928" cy="1709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C9BA23-2E43-00D1-2695-EE1B86BCB170}"/>
              </a:ext>
            </a:extLst>
          </p:cNvPr>
          <p:cNvSpPr txBox="1"/>
          <p:nvPr/>
        </p:nvSpPr>
        <p:spPr>
          <a:xfrm>
            <a:off x="3259128" y="3703432"/>
            <a:ext cx="2524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Biological differences maintained</a:t>
            </a:r>
          </a:p>
        </p:txBody>
      </p:sp>
    </p:spTree>
    <p:extLst>
      <p:ext uri="{BB962C8B-B14F-4D97-AF65-F5344CB8AC3E}">
        <p14:creationId xmlns:p14="http://schemas.microsoft.com/office/powerpoint/2010/main" val="1277518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7282499-C20A-256F-16CD-EAD8594F82BD}"/>
              </a:ext>
            </a:extLst>
          </p:cNvPr>
          <p:cNvSpPr txBox="1">
            <a:spLocks/>
          </p:cNvSpPr>
          <p:nvPr/>
        </p:nvSpPr>
        <p:spPr>
          <a:xfrm>
            <a:off x="1411164" y="213170"/>
            <a:ext cx="7055450" cy="353844"/>
          </a:xfrm>
          <a:prstGeom prst="rect">
            <a:avLst/>
          </a:prstGeom>
        </p:spPr>
        <p:txBody>
          <a:bodyPr anchor="ctr"/>
          <a:lstStyle>
            <a:lvl1pPr algn="ctr" defTabSz="514350" rtl="0" eaLnBrk="1" latinLnBrk="0" hangingPunct="1">
              <a:lnSpc>
                <a:spcPts val="1350"/>
              </a:lnSpc>
              <a:spcBef>
                <a:spcPct val="0"/>
              </a:spcBef>
              <a:buNone/>
              <a:defRPr sz="1575" b="0" kern="1200">
                <a:solidFill>
                  <a:schemeClr val="bg1"/>
                </a:solidFill>
                <a:latin typeface="Franklin Gothic Demi" panose="020B07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400">
                <a:cs typeface="Arial"/>
              </a:rPr>
              <a:t>Dose Rate Separation in Mouse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DE779-3961-B6FD-4C0C-04E4669720CF}"/>
              </a:ext>
            </a:extLst>
          </p:cNvPr>
          <p:cNvSpPr txBox="1"/>
          <p:nvPr/>
        </p:nvSpPr>
        <p:spPr>
          <a:xfrm>
            <a:off x="348344" y="668502"/>
            <a:ext cx="8665028" cy="723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Good separation of controls and irradiated samples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Dose rate (flash vs conventional proton radiation) is reasonably distinguished</a:t>
            </a:r>
          </a:p>
        </p:txBody>
      </p:sp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A213A9C4-414B-0F79-5862-4A9F247F3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6" r="15503" b="228"/>
          <a:stretch/>
        </p:blipFill>
        <p:spPr>
          <a:xfrm>
            <a:off x="4942706" y="2106789"/>
            <a:ext cx="3502647" cy="2811315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9F7BE9BB-DFD2-08F4-6185-ADD1A1DD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1" y="1831622"/>
            <a:ext cx="3785043" cy="3086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AE1C15-B737-7641-2542-E3055DDE8E86}"/>
              </a:ext>
            </a:extLst>
          </p:cNvPr>
          <p:cNvSpPr txBox="1"/>
          <p:nvPr/>
        </p:nvSpPr>
        <p:spPr>
          <a:xfrm>
            <a:off x="630060" y="1799974"/>
            <a:ext cx="378177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Exposure Prediction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82511-46E3-75B9-BC90-8E0C7FF1A3C1}"/>
              </a:ext>
            </a:extLst>
          </p:cNvPr>
          <p:cNvSpPr txBox="1"/>
          <p:nvPr/>
        </p:nvSpPr>
        <p:spPr>
          <a:xfrm>
            <a:off x="5779420" y="1792919"/>
            <a:ext cx="2504723" cy="3148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Dose Rate Prediction  </a:t>
            </a:r>
          </a:p>
        </p:txBody>
      </p:sp>
    </p:spTree>
    <p:extLst>
      <p:ext uri="{BB962C8B-B14F-4D97-AF65-F5344CB8AC3E}">
        <p14:creationId xmlns:p14="http://schemas.microsoft.com/office/powerpoint/2010/main" val="1172843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89A65-42A2-8A20-7BD1-489EB3835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688B2-0E01-12F5-5837-E9749A70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09F5A150-913C-724C-9AB1-05D41F60DFB7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 defTabSz="685800">
                <a:defRPr/>
              </a:pPr>
              <a:t>37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12C8089-50E7-7257-A998-5486A7878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6" y="138433"/>
            <a:ext cx="7055450" cy="35384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  <a:latin typeface="Franklin Gothic Demi" panose="020B0703020102020204" pitchFamily="34" charset="0"/>
              </a:rPr>
              <a:t>Phase 1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44CFA-EF27-4A92-8690-93818990AD62}"/>
              </a:ext>
            </a:extLst>
          </p:cNvPr>
          <p:cNvSpPr txBox="1"/>
          <p:nvPr/>
        </p:nvSpPr>
        <p:spPr>
          <a:xfrm>
            <a:off x="576334" y="660002"/>
            <a:ext cx="7991331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/>
              <a:t>Sample generation challenges:</a:t>
            </a:r>
          </a:p>
          <a:p>
            <a:pPr marL="285750" lvl="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Even though we did well with dose rate separation, we stopped working on proton IR (Challenge limitation: no TE proton samples “for the test”; Logistic limitation: one mouse per exposure)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Human Skin Disc (TBI &gt; &gt;&gt; SBRT) (Challenge limitation: TBI dose will be too high for Phase 2; Logistic limitation: ambiguous disc collection sites on patient</a:t>
            </a:r>
          </a:p>
          <a:p>
            <a:pPr>
              <a:spcAft>
                <a:spcPts val="1200"/>
              </a:spcAft>
            </a:pPr>
            <a:r>
              <a:rPr lang="en-US" sz="2000" b="1"/>
              <a:t>Data Analysis challenges: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More training samples required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More custom tools required for increased sensitivity</a:t>
            </a:r>
          </a:p>
        </p:txBody>
      </p:sp>
    </p:spTree>
    <p:extLst>
      <p:ext uri="{BB962C8B-B14F-4D97-AF65-F5344CB8AC3E}">
        <p14:creationId xmlns:p14="http://schemas.microsoft.com/office/powerpoint/2010/main" val="311452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A17E5-E252-2BE0-CFB3-F35D48EF2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AE0DD-0C72-71F2-CAF9-185216D6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09F5A150-913C-724C-9AB1-05D41F60DFB7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 defTabSz="685800">
                <a:defRPr/>
              </a:pPr>
              <a:t>38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093B71D-2480-7AFC-8174-3F6180F6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6" y="138433"/>
            <a:ext cx="7055450" cy="35384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  <a:latin typeface="Franklin Gothic Demi" panose="020B0703020102020204" pitchFamily="34" charset="0"/>
              </a:rPr>
              <a:t>Phase 2 Accomplishments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D10C6-DF71-A1F4-4EB3-EEA19B88C311}"/>
              </a:ext>
            </a:extLst>
          </p:cNvPr>
          <p:cNvSpPr txBox="1"/>
          <p:nvPr/>
        </p:nvSpPr>
        <p:spPr>
          <a:xfrm>
            <a:off x="556260" y="763156"/>
            <a:ext cx="80314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Larger set of protein features can be applied to classify independent studies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Able to distinguish between time since exposure and age in the mouse model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Demonstrated sensitivity below 75 </a:t>
            </a:r>
            <a:r>
              <a:rPr lang="en-US" sz="2000" err="1"/>
              <a:t>cGy</a:t>
            </a:r>
            <a:r>
              <a:rPr lang="en-US" sz="2000"/>
              <a:t> for neutron and X-ray exposure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IR-response observed in human disc samples after 20 days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Developed a fully targeted PRM assay</a:t>
            </a:r>
          </a:p>
        </p:txBody>
      </p:sp>
    </p:spTree>
    <p:extLst>
      <p:ext uri="{BB962C8B-B14F-4D97-AF65-F5344CB8AC3E}">
        <p14:creationId xmlns:p14="http://schemas.microsoft.com/office/powerpoint/2010/main" val="3403415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A9D7D-ACAE-9AB2-4A34-BCF7DC18A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731-20FB-513D-E8EE-F75E21EC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Phase 2 TE Challenge Samples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DFD510-02A7-4C6C-8903-C411D121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E6E2-0894-EF4A-AC6A-0A424DE69A0D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176EA8-A66B-E675-2CD1-873A0C57A9AC}"/>
              </a:ext>
            </a:extLst>
          </p:cNvPr>
          <p:cNvSpPr txBox="1"/>
          <p:nvPr/>
        </p:nvSpPr>
        <p:spPr>
          <a:xfrm>
            <a:off x="401926" y="794104"/>
            <a:ext cx="3978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/>
              <a:t>Phase 2A Samples: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Samples: Mouse pelt (700), </a:t>
            </a:r>
            <a:r>
              <a:rPr lang="en-US" sz="1800" err="1"/>
              <a:t>MatTek</a:t>
            </a:r>
            <a:r>
              <a:rPr lang="en-US" sz="1800"/>
              <a:t> (244)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Mouse strains (C57BL/6), Sex (M)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IR types: X-ray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Doses: 10, 75, 100 </a:t>
            </a:r>
            <a:r>
              <a:rPr lang="en-US" sz="1800" err="1"/>
              <a:t>cGy</a:t>
            </a:r>
            <a:endParaRPr lang="en-US" sz="18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Dose Rates: Low, High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FA1/2: 7, 21, 90, 150 days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7B9EC-5258-7953-2ED8-F04B298F3854}"/>
              </a:ext>
            </a:extLst>
          </p:cNvPr>
          <p:cNvSpPr txBox="1"/>
          <p:nvPr/>
        </p:nvSpPr>
        <p:spPr>
          <a:xfrm>
            <a:off x="4930026" y="791659"/>
            <a:ext cx="3859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/>
              <a:t>Phase 2B Samples: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Samples: Mouse skin disc (1028), Mouse pelt (304), </a:t>
            </a:r>
            <a:r>
              <a:rPr lang="en-US" sz="1800" err="1"/>
              <a:t>MatTek</a:t>
            </a:r>
            <a:r>
              <a:rPr lang="en-US" sz="1800"/>
              <a:t> (288)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Mouse strains (C57BL/6, Collaborative Cross), Sex (M, F)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IR types: X-ray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Doses: 9, 23, 70 </a:t>
            </a:r>
            <a:r>
              <a:rPr lang="en-US" sz="1800" err="1"/>
              <a:t>cGy</a:t>
            </a:r>
            <a:endParaRPr lang="en-US" sz="18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Dose Rates: Low, High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FA1/2: 7, 14, 21, 44, 58, 72, 90 days</a:t>
            </a:r>
          </a:p>
        </p:txBody>
      </p:sp>
    </p:spTree>
    <p:extLst>
      <p:ext uri="{BB962C8B-B14F-4D97-AF65-F5344CB8AC3E}">
        <p14:creationId xmlns:p14="http://schemas.microsoft.com/office/powerpoint/2010/main" val="243933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DCC58-993E-52DD-3294-E90CF33CF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3F122D-43A9-31AC-B365-67350FE2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UW Sample Summary</a:t>
            </a:r>
          </a:p>
        </p:txBody>
      </p:sp>
      <p:pic>
        <p:nvPicPr>
          <p:cNvPr id="4" name="Picture 3" descr="A diagram of a human skin&#10;&#10;Description automatically generated">
            <a:extLst>
              <a:ext uri="{FF2B5EF4-FFF2-40B4-BE49-F238E27FC236}">
                <a16:creationId xmlns:a16="http://schemas.microsoft.com/office/drawing/2014/main" id="{81F6FF1B-BC8B-9BBD-8C4C-404DF1AD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7" y="530305"/>
            <a:ext cx="6248408" cy="4373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6C4E1-0AAD-858C-111D-A63AC52DBB8F}"/>
              </a:ext>
            </a:extLst>
          </p:cNvPr>
          <p:cNvSpPr txBox="1"/>
          <p:nvPr/>
        </p:nvSpPr>
        <p:spPr>
          <a:xfrm>
            <a:off x="5868274" y="844576"/>
            <a:ext cx="31569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Phase 1: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Samples: Human skin discs, Mouse pelt, Mouse Fur, </a:t>
            </a:r>
            <a:r>
              <a:rPr lang="en-US" sz="1500" err="1"/>
              <a:t>MatTek</a:t>
            </a:r>
            <a:r>
              <a:rPr lang="en-US" sz="1500"/>
              <a:t> cultured skin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IR types: X-ray, neutron, and proton (UW only)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FA1/2: 25 and 90 days (human) = 6 and 25 days (mouse)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64FA92-1ACD-7C7C-9403-94E885E0B63D}"/>
              </a:ext>
            </a:extLst>
          </p:cNvPr>
          <p:cNvSpPr txBox="1"/>
          <p:nvPr/>
        </p:nvSpPr>
        <p:spPr>
          <a:xfrm>
            <a:off x="5868274" y="2989799"/>
            <a:ext cx="315698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Phase 2: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Samples: Human skin discs, Mouse pelt, </a:t>
            </a:r>
            <a:r>
              <a:rPr lang="en-US" sz="1500" err="1"/>
              <a:t>MatTek</a:t>
            </a:r>
            <a:r>
              <a:rPr lang="en-US" sz="1500"/>
              <a:t> cultured skin, Mouse skin discs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IR types: X-ray and neutron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FA1/2: 25 and 90 days (human) = 6 and 25 days (mouse)</a:t>
            </a:r>
          </a:p>
        </p:txBody>
      </p:sp>
    </p:spTree>
    <p:extLst>
      <p:ext uri="{BB962C8B-B14F-4D97-AF65-F5344CB8AC3E}">
        <p14:creationId xmlns:p14="http://schemas.microsoft.com/office/powerpoint/2010/main" val="3215002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52E0A8-F092-9B1B-3A45-A6B2DA10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228600">
              <a:spcAft>
                <a:spcPts val="1800"/>
              </a:spcAft>
            </a:pPr>
            <a:r>
              <a:rPr lang="en-US" sz="3000">
                <a:latin typeface="+mn-lt"/>
              </a:rPr>
              <a:t> How are we going to process the data?</a:t>
            </a:r>
          </a:p>
          <a:p>
            <a:pPr marL="342900" indent="-228600">
              <a:spcBef>
                <a:spcPts val="1200"/>
              </a:spcBef>
              <a:spcAft>
                <a:spcPts val="1800"/>
              </a:spcAft>
            </a:pPr>
            <a:r>
              <a:rPr lang="en-US" sz="3000">
                <a:latin typeface="+mn-lt"/>
              </a:rPr>
              <a:t> Needed to solve the missing data problem with tools like DIA-NN</a:t>
            </a:r>
          </a:p>
          <a:p>
            <a:pPr marL="342900" indent="-228600">
              <a:spcBef>
                <a:spcPts val="1200"/>
              </a:spcBef>
              <a:spcAft>
                <a:spcPts val="1800"/>
              </a:spcAft>
            </a:pPr>
            <a:r>
              <a:rPr lang="en-US" sz="3000">
                <a:latin typeface="+mn-lt"/>
              </a:rPr>
              <a:t> How are we going to </a:t>
            </a:r>
            <a:r>
              <a:rPr lang="en-US" sz="3000" err="1">
                <a:latin typeface="+mn-lt"/>
              </a:rPr>
              <a:t>analyse</a:t>
            </a:r>
            <a:r>
              <a:rPr lang="en-US" sz="3000">
                <a:latin typeface="+mn-lt"/>
              </a:rPr>
              <a:t> ~1500 samples in a couple of months.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8BD199-FAA4-2482-D9AA-1186AFDB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Immediate Technical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2732D-D954-F68C-2C49-C168BEB011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31213" y="4767263"/>
            <a:ext cx="712787" cy="274637"/>
          </a:xfrm>
        </p:spPr>
        <p:txBody>
          <a:bodyPr/>
          <a:lstStyle/>
          <a:p>
            <a:fld id="{09F5A150-913C-724C-9AB1-05D41F60DFB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68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226" y="100912"/>
            <a:ext cx="5544612" cy="445144"/>
          </a:xfrm>
        </p:spPr>
        <p:txBody>
          <a:bodyPr>
            <a:normAutofit/>
          </a:bodyPr>
          <a:lstStyle/>
          <a:p>
            <a:r>
              <a:rPr lang="en-US" sz="2400"/>
              <a:t>What our DIA workflow Does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4371F-7F30-7094-D2B1-043A66F21E89}"/>
              </a:ext>
            </a:extLst>
          </p:cNvPr>
          <p:cNvSpPr txBox="1"/>
          <p:nvPr/>
        </p:nvSpPr>
        <p:spPr>
          <a:xfrm>
            <a:off x="180832" y="4272649"/>
            <a:ext cx="878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Final output is a </a:t>
            </a:r>
            <a:r>
              <a:rPr lang="en-US" sz="1800" b="1"/>
              <a:t>Skyline document</a:t>
            </a:r>
            <a:r>
              <a:rPr lang="en-US" sz="1800"/>
              <a:t> that includes all results (and optional reports).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594CB-E3FA-3287-B568-F805565552D7}"/>
              </a:ext>
            </a:extLst>
          </p:cNvPr>
          <p:cNvSpPr txBox="1"/>
          <p:nvPr/>
        </p:nvSpPr>
        <p:spPr>
          <a:xfrm>
            <a:off x="180832" y="4618898"/>
            <a:ext cx="878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Workflow takes you from RAW files to Skyline to </a:t>
            </a:r>
            <a:r>
              <a:rPr lang="en-US" sz="1800" err="1"/>
              <a:t>ProteomeXchange</a:t>
            </a: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6AE0E-2D93-5135-DE4A-23238EDE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77" y="705069"/>
            <a:ext cx="6997494" cy="34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58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D682FD-2020-CD7A-F542-95C97E3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Challenge with Missing Data</a:t>
            </a:r>
          </a:p>
        </p:txBody>
      </p:sp>
      <p:pic>
        <p:nvPicPr>
          <p:cNvPr id="6" name="Picture 5" descr="A group of samples in different colors&#10;&#10;AI-generated content may be incorrect.">
            <a:extLst>
              <a:ext uri="{FF2B5EF4-FFF2-40B4-BE49-F238E27FC236}">
                <a16:creationId xmlns:a16="http://schemas.microsoft.com/office/drawing/2014/main" id="{45CD2F2E-C32E-3F2A-CA4A-724B3105C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88" y="883508"/>
            <a:ext cx="4394464" cy="3682810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34D81D66-1E95-46BA-4485-29E2343E1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0" y="883508"/>
            <a:ext cx="4394463" cy="368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4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C4348-B586-3746-6315-C24012A6A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3E68F-195C-B59C-5B44-E2379F29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Challenge with Missing Data</a:t>
            </a:r>
          </a:p>
        </p:txBody>
      </p:sp>
      <p:pic>
        <p:nvPicPr>
          <p:cNvPr id="6" name="Picture 5" descr="A group of samples in different colors&#10;&#10;AI-generated content may be incorrect.">
            <a:extLst>
              <a:ext uri="{FF2B5EF4-FFF2-40B4-BE49-F238E27FC236}">
                <a16:creationId xmlns:a16="http://schemas.microsoft.com/office/drawing/2014/main" id="{3B39E6DA-1C8A-8067-A892-91EF387F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92801"/>
            <a:ext cx="3989318" cy="3343275"/>
          </a:xfrm>
          <a:prstGeom prst="rect">
            <a:avLst/>
          </a:prstGeom>
        </p:spPr>
      </p:pic>
      <p:pic>
        <p:nvPicPr>
          <p:cNvPr id="8" name="Picture 7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04303117-2562-19CE-9805-459CD500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49" y="1390135"/>
            <a:ext cx="4924776" cy="2940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413E7A-16EA-A7FC-0767-D59D3FCB69A5}"/>
              </a:ext>
            </a:extLst>
          </p:cNvPr>
          <p:cNvSpPr txBox="1"/>
          <p:nvPr/>
        </p:nvSpPr>
        <p:spPr>
          <a:xfrm>
            <a:off x="4701293" y="905387"/>
            <a:ext cx="3515724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Simulation: 50 proteins, 5 samples/condition, 4x fold change, 20% CV</a:t>
            </a:r>
          </a:p>
        </p:txBody>
      </p:sp>
    </p:spTree>
    <p:extLst>
      <p:ext uri="{BB962C8B-B14F-4D97-AF65-F5344CB8AC3E}">
        <p14:creationId xmlns:p14="http://schemas.microsoft.com/office/powerpoint/2010/main" val="1324529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068E-E4CB-1D04-D6DF-2DEFCE80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Imputation? Two options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4FA49-9E36-AF6C-E558-D3C5D12E8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97" y="1108642"/>
            <a:ext cx="8696405" cy="3268266"/>
          </a:xfrm>
        </p:spPr>
        <p:txBody>
          <a:bodyPr>
            <a:normAutofit/>
          </a:bodyPr>
          <a:lstStyle/>
          <a:p>
            <a:r>
              <a:rPr lang="en-US" sz="3200"/>
              <a:t>Do we </a:t>
            </a:r>
            <a:r>
              <a:rPr lang="en-US" sz="3200" b="1" u="sng"/>
              <a:t>make up </a:t>
            </a:r>
            <a:r>
              <a:rPr lang="en-US" sz="3200"/>
              <a:t>low abundance quantities?</a:t>
            </a:r>
          </a:p>
          <a:p>
            <a:endParaRPr lang="en-US" sz="3200"/>
          </a:p>
          <a:p>
            <a:endParaRPr lang="en-US" sz="3200"/>
          </a:p>
          <a:p>
            <a:r>
              <a:rPr lang="en-US" sz="3200"/>
              <a:t>Do we use the background signal at the retention time and m/z values we know it exists?</a:t>
            </a:r>
          </a:p>
        </p:txBody>
      </p:sp>
    </p:spTree>
    <p:extLst>
      <p:ext uri="{BB962C8B-B14F-4D97-AF65-F5344CB8AC3E}">
        <p14:creationId xmlns:p14="http://schemas.microsoft.com/office/powerpoint/2010/main" val="483062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D0EA103-3094-2381-0424-0F11606B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735806"/>
            <a:ext cx="8349872" cy="4199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9B25E6-788B-705D-C4B0-D2F6EBED934C}"/>
              </a:ext>
            </a:extLst>
          </p:cNvPr>
          <p:cNvSpPr txBox="1"/>
          <p:nvPr/>
        </p:nvSpPr>
        <p:spPr>
          <a:xfrm rot="16200000">
            <a:off x="-619996" y="3747723"/>
            <a:ext cx="16225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F0000"/>
                </a:solidFill>
              </a:rPr>
              <a:t>Not Detected By DIANN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3EF99-1A4B-C5E6-6952-F9AEB84FC0C0}"/>
              </a:ext>
            </a:extLst>
          </p:cNvPr>
          <p:cNvSpPr txBox="1"/>
          <p:nvPr/>
        </p:nvSpPr>
        <p:spPr>
          <a:xfrm rot="16200000">
            <a:off x="-496565" y="1702687"/>
            <a:ext cx="1375698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accent6">
                    <a:lumMod val="75000"/>
                  </a:schemeClr>
                </a:solidFill>
              </a:rPr>
              <a:t>Detected By DIANN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D2F0D-8AA9-C2E6-2911-A694D25593A4}"/>
              </a:ext>
            </a:extLst>
          </p:cNvPr>
          <p:cNvSpPr/>
          <p:nvPr/>
        </p:nvSpPr>
        <p:spPr>
          <a:xfrm>
            <a:off x="52784" y="735806"/>
            <a:ext cx="8761433" cy="213714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49B21C-991C-CD54-B877-A6FBA111E7BD}"/>
              </a:ext>
            </a:extLst>
          </p:cNvPr>
          <p:cNvSpPr/>
          <p:nvPr/>
        </p:nvSpPr>
        <p:spPr>
          <a:xfrm>
            <a:off x="52784" y="2913161"/>
            <a:ext cx="8761433" cy="20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0A449C-7DEC-13DA-9A7E-0723E81D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129019"/>
            <a:ext cx="7919358" cy="353844"/>
          </a:xfrm>
        </p:spPr>
        <p:txBody>
          <a:bodyPr>
            <a:noAutofit/>
          </a:bodyPr>
          <a:lstStyle/>
          <a:p>
            <a:r>
              <a:rPr lang="en-US" sz="2000"/>
              <a:t>Peak Boundary Imputation Provides a Lower Boundary for the Signal</a:t>
            </a:r>
          </a:p>
        </p:txBody>
      </p:sp>
    </p:spTree>
    <p:extLst>
      <p:ext uri="{BB962C8B-B14F-4D97-AF65-F5344CB8AC3E}">
        <p14:creationId xmlns:p14="http://schemas.microsoft.com/office/powerpoint/2010/main" val="3444303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FD3B-0357-8410-3799-E400303A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/>
              <a:t>Can recover a signal when search tools miss a peak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0D320A-F2C2-E256-891E-F7161D53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9" y="767630"/>
            <a:ext cx="8223422" cy="41187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9EBD61-B271-7ECF-4CF1-D7103643CA4A}"/>
              </a:ext>
            </a:extLst>
          </p:cNvPr>
          <p:cNvSpPr/>
          <p:nvPr/>
        </p:nvSpPr>
        <p:spPr>
          <a:xfrm>
            <a:off x="5702644" y="2827002"/>
            <a:ext cx="2728247" cy="2059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994701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256E-2A02-1C2B-5C88-219F28A6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Differentially Abundant Proteins</a:t>
            </a:r>
          </a:p>
        </p:txBody>
      </p:sp>
      <p:pic>
        <p:nvPicPr>
          <p:cNvPr id="4" name="Picture 3" descr="A graph of red blue and gray dots&#10;&#10;AI-generated content may be incorrect.">
            <a:extLst>
              <a:ext uri="{FF2B5EF4-FFF2-40B4-BE49-F238E27FC236}">
                <a16:creationId xmlns:a16="http://schemas.microsoft.com/office/drawing/2014/main" id="{9985A4BB-0585-E2F5-4615-6C1931BA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91281"/>
            <a:ext cx="4622066" cy="3358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161B5-BA73-BBD5-199A-4F257ECD6A3C}"/>
              </a:ext>
            </a:extLst>
          </p:cNvPr>
          <p:cNvSpPr txBox="1"/>
          <p:nvPr/>
        </p:nvSpPr>
        <p:spPr>
          <a:xfrm>
            <a:off x="864390" y="1056503"/>
            <a:ext cx="32207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u="sng"/>
              <a:t>Without</a:t>
            </a:r>
            <a:r>
              <a:rPr lang="en-US" sz="1500"/>
              <a:t> Peak Boundary Imputation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25507B-28CF-3DF2-3F70-1CF3AC02D9DC}"/>
              </a:ext>
            </a:extLst>
          </p:cNvPr>
          <p:cNvGrpSpPr/>
          <p:nvPr/>
        </p:nvGrpSpPr>
        <p:grpSpPr>
          <a:xfrm>
            <a:off x="4830447" y="1056503"/>
            <a:ext cx="4145896" cy="3593209"/>
            <a:chOff x="6440596" y="1408670"/>
            <a:chExt cx="5527861" cy="4790945"/>
          </a:xfrm>
        </p:grpSpPr>
        <p:pic>
          <p:nvPicPr>
            <p:cNvPr id="6" name="Picture 5" descr="A graph showing red blue and gray dots&#10;&#10;AI-generated content may be incorrect.">
              <a:extLst>
                <a:ext uri="{FF2B5EF4-FFF2-40B4-BE49-F238E27FC236}">
                  <a16:creationId xmlns:a16="http://schemas.microsoft.com/office/drawing/2014/main" id="{AFE051AA-0EFB-C072-AC81-9AFC1D68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0596" y="2183026"/>
              <a:ext cx="5527861" cy="401658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9693F8-01EF-98AC-A5A3-19465E56E699}"/>
                </a:ext>
              </a:extLst>
            </p:cNvPr>
            <p:cNvSpPr txBox="1"/>
            <p:nvPr/>
          </p:nvSpPr>
          <p:spPr>
            <a:xfrm>
              <a:off x="7401033" y="1408670"/>
              <a:ext cx="38967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u="sng"/>
                <a:t>With</a:t>
              </a:r>
              <a:r>
                <a:rPr lang="en-US" sz="1500"/>
                <a:t> Peak Boundary Imputation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244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EB53-AAB1-9B89-8BCA-3B1C5894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What are these extreme values?</a:t>
            </a:r>
          </a:p>
        </p:txBody>
      </p:sp>
      <p:pic>
        <p:nvPicPr>
          <p:cNvPr id="4" name="Picture 3" descr="A graph of red and blue dots&#10;&#10;AI-generated content may be incorrect.">
            <a:extLst>
              <a:ext uri="{FF2B5EF4-FFF2-40B4-BE49-F238E27FC236}">
                <a16:creationId xmlns:a16="http://schemas.microsoft.com/office/drawing/2014/main" id="{04DD38B7-E44A-1D86-F00F-DF407174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3" y="1432901"/>
            <a:ext cx="3929069" cy="2854894"/>
          </a:xfrm>
          <a:prstGeom prst="rect">
            <a:avLst/>
          </a:prstGeom>
        </p:spPr>
      </p:pic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483BFB5-0D23-B0FD-EDA7-946D6FFF2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9" y="1387046"/>
            <a:ext cx="5140881" cy="29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31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5B06E-4E3C-39FD-E29D-B8A1649C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9E1E12-F34F-484A-60AF-7B8F044B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60" y="138433"/>
            <a:ext cx="7864590" cy="353844"/>
          </a:xfrm>
        </p:spPr>
        <p:txBody>
          <a:bodyPr/>
          <a:lstStyle/>
          <a:p>
            <a:r>
              <a:rPr lang="en-US" b="1">
                <a:solidFill>
                  <a:prstClr val="white"/>
                </a:solidFill>
                <a:latin typeface="Arial" panose="020B0604020202020204" pitchFamily="34" charset="0"/>
              </a:rPr>
              <a:t>Orbitrap Astral MS: </a:t>
            </a:r>
            <a:r>
              <a:rPr lang="en-US" sz="1500" err="1">
                <a:solidFill>
                  <a:prstClr val="white"/>
                </a:solidFill>
                <a:latin typeface="Arial" panose="020B0604020202020204" pitchFamily="34" charset="0"/>
              </a:rPr>
              <a:t>Quadupole</a:t>
            </a:r>
            <a:r>
              <a:rPr lang="en-US" sz="1500">
                <a:solidFill>
                  <a:prstClr val="white"/>
                </a:solidFill>
                <a:latin typeface="Arial" panose="020B0604020202020204" pitchFamily="34" charset="0"/>
              </a:rPr>
              <a:t>-Orbitrap-</a:t>
            </a:r>
            <a:r>
              <a:rPr lang="en-US" sz="1500" err="1">
                <a:solidFill>
                  <a:prstClr val="white"/>
                </a:solidFill>
                <a:latin typeface="Arial" panose="020B0604020202020204" pitchFamily="34" charset="0"/>
              </a:rPr>
              <a:t>mrTOF</a:t>
            </a:r>
            <a:endParaRPr lang="en-US" sz="210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A307C-FE87-413D-DD47-B97D1726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7" y="653418"/>
            <a:ext cx="4824020" cy="1970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55FDE-89B0-E591-AD21-B836AAA8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967" y="961159"/>
            <a:ext cx="2809000" cy="3730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FED4F9-BB58-3DC1-1DF7-8ECD571863E0}"/>
              </a:ext>
            </a:extLst>
          </p:cNvPr>
          <p:cNvSpPr txBox="1"/>
          <p:nvPr/>
        </p:nvSpPr>
        <p:spPr>
          <a:xfrm>
            <a:off x="578033" y="2742119"/>
            <a:ext cx="4451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783"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600" kern="1200">
                <a:solidFill>
                  <a:prstClr val="black"/>
                </a:solidFill>
                <a:latin typeface="Calibri" panose="020F0502020204030204"/>
                <a:ea typeface="+mn-ea"/>
              </a:rPr>
              <a:t>Heil et al. Evaluating the Performance of the Astral Mass Analyzer for Quantitative Proteomics Using Data-Independent Acquisition, J. Proteome Res. 2023</a:t>
            </a:r>
          </a:p>
          <a:p>
            <a:pPr marL="285750" indent="-285750" defTabSz="685783"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600" kern="1200">
                <a:solidFill>
                  <a:prstClr val="black"/>
                </a:solidFill>
                <a:latin typeface="Calibri" panose="020F0502020204030204"/>
                <a:ea typeface="+mn-ea"/>
              </a:rPr>
              <a:t>Hsu et al. Evaluation of a Prototype Orbitrap Astral Zoom Mass Spectrometer for Quantitative Proteomics – Beyond Identification Lists, J. Proteome Res. 2025</a:t>
            </a:r>
          </a:p>
        </p:txBody>
      </p:sp>
    </p:spTree>
    <p:extLst>
      <p:ext uri="{BB962C8B-B14F-4D97-AF65-F5344CB8AC3E}">
        <p14:creationId xmlns:p14="http://schemas.microsoft.com/office/powerpoint/2010/main" val="2250978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37A0126-BE21-DB87-2833-EA422C78875F}"/>
              </a:ext>
            </a:extLst>
          </p:cNvPr>
          <p:cNvSpPr txBox="1">
            <a:spLocks/>
          </p:cNvSpPr>
          <p:nvPr/>
        </p:nvSpPr>
        <p:spPr>
          <a:xfrm>
            <a:off x="619031" y="184927"/>
            <a:ext cx="7905938" cy="353844"/>
          </a:xfrm>
          <a:prstGeom prst="rect">
            <a:avLst/>
          </a:prstGeom>
        </p:spPr>
        <p:txBody>
          <a:bodyPr lIns="68580" tIns="34290" rIns="68580" bIns="34290" anchor="t"/>
          <a:lstStyle>
            <a:lvl1pPr algn="ctr" defTabSz="685800" rtl="0" eaLnBrk="1" latinLnBrk="0" hangingPunct="1">
              <a:lnSpc>
                <a:spcPts val="1800"/>
              </a:lnSpc>
              <a:spcBef>
                <a:spcPct val="0"/>
              </a:spcBef>
              <a:buNone/>
              <a:defRPr sz="2100" b="0" kern="1200">
                <a:solidFill>
                  <a:schemeClr val="bg1"/>
                </a:solidFill>
                <a:latin typeface="Franklin Gothic Demi" panose="020B07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>
                <a:cs typeface="Arial"/>
              </a:rPr>
              <a:t>X-ray/Proton/Neutron Sample Generation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D63BA4-43B9-2A1E-C607-654355FE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52" y="2870564"/>
            <a:ext cx="1512401" cy="20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6C718A-3AA9-19A8-6A3F-47BD52B2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08" y="696284"/>
            <a:ext cx="1702289" cy="22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7EFC9-E523-2141-0613-EC72E1F88831}"/>
              </a:ext>
            </a:extLst>
          </p:cNvPr>
          <p:cNvSpPr txBox="1"/>
          <p:nvPr/>
        </p:nvSpPr>
        <p:spPr>
          <a:xfrm>
            <a:off x="110336" y="3016365"/>
            <a:ext cx="1068752" cy="2539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/>
              <a:t>SARRP (Xray)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3DC30-B1F2-36CF-F935-2591558612E6}"/>
              </a:ext>
            </a:extLst>
          </p:cNvPr>
          <p:cNvSpPr txBox="1"/>
          <p:nvPr/>
        </p:nvSpPr>
        <p:spPr>
          <a:xfrm>
            <a:off x="6213264" y="2870564"/>
            <a:ext cx="1729266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Cyclotron</a:t>
            </a:r>
          </a:p>
          <a:p>
            <a:pPr algn="ctr"/>
            <a:r>
              <a:rPr lang="en-US" sz="1050"/>
              <a:t>(proton)</a:t>
            </a:r>
          </a:p>
          <a:p>
            <a:pPr algn="ctr"/>
            <a:r>
              <a:rPr lang="en-US" sz="1050"/>
              <a:t>FLASH/conventional dose rates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56CA2-E6C3-FE90-C1AB-B6B892B6F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915" y="696284"/>
            <a:ext cx="2800446" cy="2108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F857C-1A84-2946-5772-CB9B7441D6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r="22127"/>
          <a:stretch/>
        </p:blipFill>
        <p:spPr bwMode="auto">
          <a:xfrm>
            <a:off x="8031159" y="2770204"/>
            <a:ext cx="924202" cy="2108836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62D04E-75AD-D773-C03D-9BA3007893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7" t="3745" r="70745" b="56284"/>
          <a:stretch>
            <a:fillRect/>
          </a:stretch>
        </p:blipFill>
        <p:spPr>
          <a:xfrm>
            <a:off x="3086455" y="696284"/>
            <a:ext cx="2475566" cy="19394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23EE8A2-1F64-7090-BE84-82E9E67CDBB4}"/>
              </a:ext>
            </a:extLst>
          </p:cNvPr>
          <p:cNvGrpSpPr/>
          <p:nvPr/>
        </p:nvGrpSpPr>
        <p:grpSpPr>
          <a:xfrm>
            <a:off x="3131521" y="2571750"/>
            <a:ext cx="1661971" cy="2307290"/>
            <a:chOff x="3252140" y="829996"/>
            <a:chExt cx="1894014" cy="28487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FC1152-129B-03BD-5E06-B202A8820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872" b="9538"/>
            <a:stretch/>
          </p:blipFill>
          <p:spPr>
            <a:xfrm>
              <a:off x="3252140" y="829996"/>
              <a:ext cx="1889602" cy="113263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CBB976-C541-2B65-CB21-F01893E80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9866" t="13436" r="21625" b="28205"/>
            <a:stretch/>
          </p:blipFill>
          <p:spPr>
            <a:xfrm>
              <a:off x="3252140" y="1962629"/>
              <a:ext cx="1894014" cy="171607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3B4A4E-8C94-AA82-72A6-B4D9FF14AC7E}"/>
              </a:ext>
            </a:extLst>
          </p:cNvPr>
          <p:cNvSpPr txBox="1"/>
          <p:nvPr/>
        </p:nvSpPr>
        <p:spPr>
          <a:xfrm>
            <a:off x="4836371" y="2575125"/>
            <a:ext cx="991645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Cyclotron</a:t>
            </a:r>
          </a:p>
          <a:p>
            <a:pPr algn="ctr"/>
            <a:r>
              <a:rPr lang="en-US" sz="1050"/>
              <a:t>(fast neutron)</a:t>
            </a:r>
          </a:p>
        </p:txBody>
      </p:sp>
    </p:spTree>
    <p:extLst>
      <p:ext uri="{BB962C8B-B14F-4D97-AF65-F5344CB8AC3E}">
        <p14:creationId xmlns:p14="http://schemas.microsoft.com/office/powerpoint/2010/main" val="727522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5885-66EF-B912-60D3-1CC9663B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620"/>
            <a:ext cx="7886700" cy="587019"/>
          </a:xfrm>
        </p:spPr>
        <p:txBody>
          <a:bodyPr>
            <a:norm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The Stellar MS: </a:t>
            </a:r>
            <a:r>
              <a:rPr lang="en-US" sz="1500" err="1">
                <a:latin typeface="Arial" panose="020B0604020202020204" pitchFamily="34" charset="0"/>
              </a:rPr>
              <a:t>Quadupole</a:t>
            </a:r>
            <a:r>
              <a:rPr lang="en-US" sz="1500">
                <a:latin typeface="Arial" panose="020B0604020202020204" pitchFamily="34" charset="0"/>
              </a:rPr>
              <a:t>-IRM-Radial Ejection Dual Pressure Linear Ion Trap</a:t>
            </a:r>
            <a:endParaRPr lang="en-US" sz="1050">
              <a:latin typeface="Arial" panose="020B0604020202020204" pitchFamily="34" charset="0"/>
            </a:endParaRPr>
          </a:p>
        </p:txBody>
      </p:sp>
      <p:pic>
        <p:nvPicPr>
          <p:cNvPr id="4" name="Picture 3" descr="Diagram of a machine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8E6022A1-DE77-8798-506E-AC50828F4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2" y="632639"/>
            <a:ext cx="3476752" cy="2031829"/>
          </a:xfrm>
          <a:prstGeom prst="rect">
            <a:avLst/>
          </a:prstGeom>
        </p:spPr>
      </p:pic>
      <p:pic>
        <p:nvPicPr>
          <p:cNvPr id="6" name="Picture 5" descr="A group of machines with bottles&#10;&#10;Description automatically generated with medium confidence">
            <a:extLst>
              <a:ext uri="{FF2B5EF4-FFF2-40B4-BE49-F238E27FC236}">
                <a16:creationId xmlns:a16="http://schemas.microsoft.com/office/drawing/2014/main" id="{1DDD86B1-39ED-D180-80D6-6E1448A9D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02" y="2048461"/>
            <a:ext cx="5332072" cy="2998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B1C4A7-8028-C443-C0A3-97CAB8CE746A}"/>
              </a:ext>
            </a:extLst>
          </p:cNvPr>
          <p:cNvSpPr txBox="1"/>
          <p:nvPr/>
        </p:nvSpPr>
        <p:spPr>
          <a:xfrm>
            <a:off x="794296" y="4389402"/>
            <a:ext cx="71063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>
              <a:buClrTx/>
              <a:defRPr/>
            </a:pPr>
            <a:r>
              <a:rPr lang="en-US" sz="1350" kern="1200">
                <a:solidFill>
                  <a:prstClr val="black"/>
                </a:solidFill>
                <a:latin typeface="Calibri" panose="020F0502020204030204"/>
                <a:ea typeface="+mn-ea"/>
              </a:rPr>
              <a:t>Remes et al. Hybrid Quadrupole Mass Filter – Radial Ejection Linear Ion Trap and Intelligent Data Acquisition Enable Highly Multiplex Targeted Proteomics  J. Proteome Res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393B-FD29-3C68-478E-B5A555318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570" y="1204429"/>
            <a:ext cx="3173177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20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EE83D-695C-D5E0-8116-D95B2206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72" y="1030451"/>
            <a:ext cx="2948752" cy="3415426"/>
          </a:xfrm>
        </p:spPr>
        <p:txBody>
          <a:bodyPr>
            <a:normAutofit fontScale="92500" lnSpcReduction="20000"/>
          </a:bodyPr>
          <a:lstStyle/>
          <a:p>
            <a:r>
              <a:rPr lang="en-US" sz="1800"/>
              <a:t>~8 proteins </a:t>
            </a:r>
            <a:r>
              <a:rPr lang="en-US" sz="1800">
                <a:solidFill>
                  <a:schemeClr val="accent6">
                    <a:lumMod val="75000"/>
                  </a:schemeClr>
                </a:solidFill>
              </a:rPr>
              <a:t>(green)</a:t>
            </a:r>
            <a:r>
              <a:rPr lang="en-US" sz="1800"/>
              <a:t> from simple correlation</a:t>
            </a:r>
          </a:p>
          <a:p>
            <a:r>
              <a:rPr lang="en-US" sz="1800"/>
              <a:t>8 proteins </a:t>
            </a:r>
            <a:r>
              <a:rPr lang="en-US" sz="1800">
                <a:solidFill>
                  <a:srgbClr val="FF0000"/>
                </a:solidFill>
              </a:rPr>
              <a:t>(red)</a:t>
            </a:r>
            <a:r>
              <a:rPr lang="en-US" sz="1800"/>
              <a:t> from </a:t>
            </a:r>
            <a:r>
              <a:rPr lang="en-US" sz="1800" err="1"/>
              <a:t>XGBoost</a:t>
            </a:r>
            <a:r>
              <a:rPr lang="en-US" sz="1800"/>
              <a:t>, 3 overlap with correlation</a:t>
            </a:r>
          </a:p>
          <a:p>
            <a:r>
              <a:rPr lang="en-US" sz="1800"/>
              <a:t>An additional 81 proteins </a:t>
            </a:r>
            <a:r>
              <a:rPr lang="en-US" sz="1800">
                <a:solidFill>
                  <a:srgbClr val="0000CC"/>
                </a:solidFill>
              </a:rPr>
              <a:t>(blue)</a:t>
            </a:r>
            <a:r>
              <a:rPr lang="en-US" sz="1800"/>
              <a:t> provide the remaining classification capability.</a:t>
            </a:r>
          </a:p>
          <a:p>
            <a:r>
              <a:rPr lang="en-US" sz="1800"/>
              <a:t>~1% of the proteins measured are useful in the classification.</a:t>
            </a:r>
          </a:p>
          <a:p>
            <a:r>
              <a:rPr lang="en-US" sz="1800"/>
              <a:t>Proteins span &gt;7 logs dynamic range.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E80AB2-306B-F43F-FC8C-843060C2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10" y="118558"/>
            <a:ext cx="7055450" cy="353844"/>
          </a:xfrm>
        </p:spPr>
        <p:txBody>
          <a:bodyPr/>
          <a:lstStyle/>
          <a:p>
            <a:r>
              <a:rPr lang="en-US"/>
              <a:t>Targeted Assay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8500B-6C38-E3A8-1A71-6C3F3C45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072" y="1326629"/>
            <a:ext cx="5864472" cy="27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46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EA3129-D086-D680-B2FC-DC425CF9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0" y="916071"/>
            <a:ext cx="7891991" cy="2001970"/>
          </a:xfrm>
        </p:spPr>
        <p:txBody>
          <a:bodyPr vert="horz" lIns="91440" tIns="91440" rIns="91440" bIns="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4800">
                <a:latin typeface="Franklin Gothic Book"/>
                <a:cs typeface="Arial"/>
              </a:rPr>
              <a:t>Phase 2a Recap</a:t>
            </a:r>
            <a:endParaRPr lang="en-US" sz="48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3EA89-0FC5-1758-F486-69729654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30483" y="4902021"/>
            <a:ext cx="713517" cy="273844"/>
          </a:xfrm>
        </p:spPr>
        <p:txBody>
          <a:bodyPr/>
          <a:lstStyle/>
          <a:p>
            <a:fld id="{09F5A150-913C-724C-9AB1-05D41F60DFB7}" type="slidenum">
              <a:rPr lang="en-US" smtClean="0"/>
              <a:t>52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97730-F188-CAF0-4380-3BD774B57D6F}"/>
              </a:ext>
            </a:extLst>
          </p:cNvPr>
          <p:cNvSpPr txBox="1"/>
          <p:nvPr/>
        </p:nvSpPr>
        <p:spPr>
          <a:xfrm>
            <a:off x="2644463" y="2913726"/>
            <a:ext cx="40587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Sample and data analysis​</a:t>
            </a: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Results​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Self-assessment</a:t>
            </a:r>
          </a:p>
        </p:txBody>
      </p:sp>
    </p:spTree>
    <p:extLst>
      <p:ext uri="{BB962C8B-B14F-4D97-AF65-F5344CB8AC3E}">
        <p14:creationId xmlns:p14="http://schemas.microsoft.com/office/powerpoint/2010/main" val="856231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B8C1A-8E7B-0A4D-B206-2E29B554F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18C39-D801-7648-9ED2-9C51D156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53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771B6EA-C2EB-B8A5-37D2-D5C1857EDFBC}"/>
              </a:ext>
            </a:extLst>
          </p:cNvPr>
          <p:cNvSpPr txBox="1">
            <a:spLocks/>
          </p:cNvSpPr>
          <p:nvPr/>
        </p:nvSpPr>
        <p:spPr>
          <a:xfrm>
            <a:off x="981434" y="124167"/>
            <a:ext cx="7055450" cy="353844"/>
          </a:xfrm>
          <a:prstGeom prst="rect">
            <a:avLst/>
          </a:prstGeom>
        </p:spPr>
        <p:txBody>
          <a:bodyPr vert="horz" lIns="91440" tIns="91440" rIns="91440" bIns="0" rtlCol="0" anchor="b">
            <a:normAutofit/>
          </a:bodyPr>
          <a:lstStyle>
            <a:lvl1pPr algn="ctr" defTabSz="514350" rtl="0" eaLnBrk="1" latinLnBrk="0" hangingPunct="1">
              <a:lnSpc>
                <a:spcPts val="1350"/>
              </a:lnSpc>
              <a:spcBef>
                <a:spcPct val="0"/>
              </a:spcBef>
              <a:buNone/>
              <a:defRPr sz="27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800">
                <a:solidFill>
                  <a:schemeClr val="bg1"/>
                </a:solidFill>
                <a:latin typeface="Franklin Gothic Demi"/>
                <a:cs typeface="Arial"/>
              </a:rPr>
              <a:t>Pelt Sample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D990C-40AC-485A-3FD2-79F29CFC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23" y="617217"/>
            <a:ext cx="5430592" cy="4286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57403-2A9F-0C7D-19F8-30410DF71EEE}"/>
              </a:ext>
            </a:extLst>
          </p:cNvPr>
          <p:cNvSpPr txBox="1"/>
          <p:nvPr/>
        </p:nvSpPr>
        <p:spPr>
          <a:xfrm>
            <a:off x="5883728" y="976404"/>
            <a:ext cx="2944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700 T&amp;E pelt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236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936 total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10 plates</a:t>
            </a:r>
          </a:p>
        </p:txBody>
      </p:sp>
    </p:spTree>
    <p:extLst>
      <p:ext uri="{BB962C8B-B14F-4D97-AF65-F5344CB8AC3E}">
        <p14:creationId xmlns:p14="http://schemas.microsoft.com/office/powerpoint/2010/main" val="3104119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16700-957C-B86C-4E38-9F09E05D4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709B80-C39D-8EDA-93CD-840B5C6E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9F5A150-913C-724C-9AB1-05D41F60DFB7}" type="slidenum">
              <a:rPr kumimoji="0" lang="en-US" sz="675" b="0" i="0" u="none" strike="noStrike" kern="0" cap="none" spc="0" normalizeH="0" baseline="0" noProof="0" smtClean="0">
                <a:ln>
                  <a:noFill/>
                </a:ln>
                <a:solidFill>
                  <a:srgbClr val="3DB7E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54</a:t>
            </a:fld>
            <a:endParaRPr kumimoji="0" lang="en-US" sz="675" b="0" i="0" u="none" strike="noStrike" kern="0" cap="none" spc="0" normalizeH="0" baseline="0" noProof="0">
              <a:ln>
                <a:noFill/>
              </a:ln>
              <a:solidFill>
                <a:srgbClr val="3DB7E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5A64C8A-E6A8-A7CD-ACEC-97A3C3FB8A94}"/>
              </a:ext>
            </a:extLst>
          </p:cNvPr>
          <p:cNvSpPr txBox="1">
            <a:spLocks/>
          </p:cNvSpPr>
          <p:nvPr/>
        </p:nvSpPr>
        <p:spPr>
          <a:xfrm>
            <a:off x="981434" y="119354"/>
            <a:ext cx="7055450" cy="353844"/>
          </a:xfrm>
          <a:prstGeom prst="rect">
            <a:avLst/>
          </a:prstGeom>
        </p:spPr>
        <p:txBody>
          <a:bodyPr vert="horz" lIns="91440" tIns="91440" rIns="91440" bIns="0" rtlCol="0" anchor="b">
            <a:normAutofit/>
          </a:bodyPr>
          <a:lstStyle>
            <a:lvl1pPr algn="ctr" defTabSz="514350" rtl="0" eaLnBrk="1" latinLnBrk="0" hangingPunct="1">
              <a:lnSpc>
                <a:spcPts val="1350"/>
              </a:lnSpc>
              <a:spcBef>
                <a:spcPct val="0"/>
              </a:spcBef>
              <a:buNone/>
              <a:defRPr sz="27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514350" rtl="0" eaLnBrk="1" fontAlgn="auto" latinLnBrk="0" hangingPunct="1">
              <a:lnSpc>
                <a:spcPts val="135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"/>
                <a:ea typeface="+mj-ea"/>
                <a:cs typeface="Arial"/>
                <a:sym typeface="Arial"/>
              </a:rPr>
              <a:t>Pelt Plate 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5D896-21E6-13A0-871C-E8F19B5C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1089202"/>
            <a:ext cx="8785412" cy="252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8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FA996-2142-2546-0A84-10B47E58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72221"/>
            <a:ext cx="7886700" cy="3872884"/>
          </a:xfrm>
        </p:spPr>
        <p:txBody>
          <a:bodyPr>
            <a:normAutofit/>
          </a:bodyPr>
          <a:lstStyle/>
          <a:p>
            <a:r>
              <a:rPr lang="en-US" sz="2000"/>
              <a:t>Plate 1: 942.1 GB (72 T&amp;E samples, 8 XP2P, 8 ET, and 8 DIRP)</a:t>
            </a:r>
          </a:p>
          <a:p>
            <a:r>
              <a:rPr lang="en-US" sz="2000"/>
              <a:t>Plate 2: 843.3 GB (72 T&amp;E samples, 8 XP2P, 8 ET, and 8 DIRP)</a:t>
            </a:r>
          </a:p>
          <a:p>
            <a:r>
              <a:rPr lang="en-US" sz="2000"/>
              <a:t>Plate 3: 908.5 GB (72 T&amp;E samples, 8 XP2P, 8 ET, and 8 DIRP)</a:t>
            </a:r>
          </a:p>
          <a:p>
            <a:r>
              <a:rPr lang="en-US" sz="2000"/>
              <a:t>Plate 4: 946.7 GB (72 T&amp;E samples, 8 XP2P, 8 ET, and 8 DIRP)</a:t>
            </a:r>
          </a:p>
          <a:p>
            <a:r>
              <a:rPr lang="en-US" sz="2000"/>
              <a:t>Plate 5: 931.8 GB (72 T&amp;E samples, 8 XP2P, 8 ET, and 8 DIRP)</a:t>
            </a:r>
          </a:p>
          <a:p>
            <a:r>
              <a:rPr lang="en-US" sz="2000"/>
              <a:t>Plate 6: 817.3 GB (72 T&amp;E samples, 8 XP2P, 8 ET, and 8 DIRP)</a:t>
            </a:r>
          </a:p>
          <a:p>
            <a:r>
              <a:rPr lang="en-US" sz="2000"/>
              <a:t>Plate 7: 773.0 GB (72 T&amp;E samples, 8 XP2P, 8 ET, and 8 DIRP)</a:t>
            </a:r>
          </a:p>
          <a:p>
            <a:r>
              <a:rPr lang="en-US" sz="2000"/>
              <a:t>Plate 8: 740.0 GB (72 T&amp;E samples, 8 XP2P, 8 ET, and 8 DIRP)</a:t>
            </a:r>
          </a:p>
          <a:p>
            <a:r>
              <a:rPr lang="en-US" sz="2000"/>
              <a:t>Plate 9: 817.0 GB (72 T&amp;E samples, 8 XP2P, 8 ET, and 8 DIRP)</a:t>
            </a:r>
          </a:p>
          <a:p>
            <a:r>
              <a:rPr lang="en-US" sz="2000"/>
              <a:t>Plate 10: 576.6  GB (52 T&amp;E samples, 6 XP2P, 8 ET, and 6 DIRP)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66FC1E-C995-D227-5778-3181BB7C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Franklin Gothic Demi"/>
                <a:cs typeface="Arial"/>
              </a:rPr>
              <a:t>Pelt Data Collection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8D87-BD02-1828-C513-BA86184057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359" y="4905225"/>
            <a:ext cx="712787" cy="274637"/>
          </a:xfrm>
        </p:spPr>
        <p:txBody>
          <a:bodyPr/>
          <a:lstStyle/>
          <a:p>
            <a:fld id="{09F5A150-913C-724C-9AB1-05D41F60DFB7}" type="slidenum">
              <a:rPr lang="en-US" smtClean="0"/>
              <a:t>55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9186393-4C4E-2118-9113-9539F0F8A103}"/>
              </a:ext>
            </a:extLst>
          </p:cNvPr>
          <p:cNvSpPr txBox="1">
            <a:spLocks/>
          </p:cNvSpPr>
          <p:nvPr/>
        </p:nvSpPr>
        <p:spPr>
          <a:xfrm>
            <a:off x="434247" y="4445105"/>
            <a:ext cx="7886700" cy="547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8585" indent="-128585" algn="l" defTabSz="514350" rtl="0" eaLnBrk="1" latinLnBrk="0" hangingPunct="1">
              <a:lnSpc>
                <a:spcPct val="100000"/>
              </a:lnSpc>
              <a:spcBef>
                <a:spcPts val="563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575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1pPr>
            <a:lvl2pPr marL="385754" indent="-128585" algn="l" defTabSz="514350" rtl="0" eaLnBrk="1" latinLnBrk="0" hangingPunct="1">
              <a:lnSpc>
                <a:spcPct val="100000"/>
              </a:lnSpc>
              <a:spcBef>
                <a:spcPts val="281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350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2pPr>
            <a:lvl3pPr marL="642922" indent="-128585" algn="l" defTabSz="514350" rtl="0" eaLnBrk="1" latinLnBrk="0" hangingPunct="1">
              <a:lnSpc>
                <a:spcPct val="100000"/>
              </a:lnSpc>
              <a:spcBef>
                <a:spcPts val="281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125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3pPr>
            <a:lvl4pPr marL="900091" indent="-128585" algn="l" defTabSz="514350" rtl="0" eaLnBrk="1" latinLnBrk="0" hangingPunct="1">
              <a:lnSpc>
                <a:spcPct val="100000"/>
              </a:lnSpc>
              <a:spcBef>
                <a:spcPts val="281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013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4pPr>
            <a:lvl5pPr marL="1157259" indent="-128585" algn="l" defTabSz="514350" rtl="0" eaLnBrk="1" latinLnBrk="0" hangingPunct="1">
              <a:lnSpc>
                <a:spcPct val="100000"/>
              </a:lnSpc>
              <a:spcBef>
                <a:spcPts val="281"/>
              </a:spcBef>
              <a:buClr>
                <a:srgbClr val="3DB7E7"/>
              </a:buClr>
              <a:buFont typeface="Arial" panose="020B0604020202020204" pitchFamily="34" charset="0"/>
              <a:buChar char="•"/>
              <a:defRPr sz="1013" kern="1200">
                <a:solidFill>
                  <a:srgbClr val="424242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9" lvl="1" indent="0">
              <a:buNone/>
            </a:pPr>
            <a:r>
              <a:rPr lang="en-US" sz="2000">
                <a:solidFill>
                  <a:srgbClr val="FF0000"/>
                </a:solidFill>
              </a:rPr>
              <a:t>&gt;8.3 TB RAW Data   </a:t>
            </a:r>
            <a:r>
              <a:rPr lang="en-US" sz="2000"/>
              <a:t>700 T&amp;E samples, 78 XP2P, 80 ET, and 78 DIRP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62B0E6-6BE0-1B85-854E-84B675301317}"/>
              </a:ext>
            </a:extLst>
          </p:cNvPr>
          <p:cNvCxnSpPr/>
          <p:nvPr/>
        </p:nvCxnSpPr>
        <p:spPr>
          <a:xfrm>
            <a:off x="580171" y="4376508"/>
            <a:ext cx="73152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855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FC927-AC9A-81BC-726A-A5D80CBDB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" y="1077618"/>
            <a:ext cx="5263052" cy="3872884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Radiation Features</a:t>
            </a:r>
          </a:p>
          <a:p>
            <a:pPr lvl="1"/>
            <a:r>
              <a:rPr lang="en-US"/>
              <a:t>92 protein targets from Phase 1</a:t>
            </a:r>
          </a:p>
          <a:p>
            <a:pPr lvl="1"/>
            <a:r>
              <a:rPr lang="en-US"/>
              <a:t>344 proteins from a peptide feature list </a:t>
            </a:r>
          </a:p>
          <a:p>
            <a:pPr lvl="1"/>
            <a:r>
              <a:rPr lang="en-US"/>
              <a:t>Top 20 pure Lasso features, top 20 stable Lasso features, and top 20 Boruta protein lists (33 unique proteins)</a:t>
            </a:r>
          </a:p>
          <a:p>
            <a:pPr lvl="1"/>
            <a:r>
              <a:rPr lang="en-US"/>
              <a:t>Combined them and removed duplicates -- </a:t>
            </a:r>
            <a:r>
              <a:rPr lang="en-US" b="1" u="sng"/>
              <a:t>448 proteins</a:t>
            </a:r>
          </a:p>
          <a:p>
            <a:r>
              <a:rPr lang="en-US"/>
              <a:t>Proteins for Normalization, Alignment, </a:t>
            </a:r>
            <a:r>
              <a:rPr lang="en-US" err="1"/>
              <a:t>etc</a:t>
            </a:r>
            <a:r>
              <a:rPr lang="en-US"/>
              <a:t>…</a:t>
            </a:r>
          </a:p>
          <a:p>
            <a:pPr lvl="1"/>
            <a:r>
              <a:rPr lang="en-US"/>
              <a:t>1000 most abundant proteins from our evaluation of our sample preparation strategy</a:t>
            </a:r>
          </a:p>
          <a:p>
            <a:r>
              <a:rPr lang="en-US"/>
              <a:t>Combined the top 1000 proteins and the 448 protein targets.</a:t>
            </a:r>
          </a:p>
          <a:p>
            <a:pPr lvl="1"/>
            <a:r>
              <a:rPr lang="en-US"/>
              <a:t>Removed redundancies. </a:t>
            </a:r>
            <a:r>
              <a:rPr lang="en-US" sz="1300" i="1"/>
              <a:t>1341 total proteins</a:t>
            </a:r>
          </a:p>
          <a:p>
            <a:pPr lvl="1"/>
            <a:r>
              <a:rPr lang="en-US"/>
              <a:t>There were 31 proteins from the target list not in the most recent mouse </a:t>
            </a:r>
            <a:r>
              <a:rPr lang="en-US" err="1"/>
              <a:t>fasta</a:t>
            </a:r>
            <a:r>
              <a:rPr lang="en-US"/>
              <a:t> annotations. About 20 were contaminants.</a:t>
            </a:r>
          </a:p>
          <a:p>
            <a:pPr lvl="1"/>
            <a:r>
              <a:rPr lang="en-US"/>
              <a:t>1310 proteins … added back Yeast Enolase and Trypsin (</a:t>
            </a:r>
            <a:r>
              <a:rPr lang="en-US" b="1" u="sng"/>
              <a:t>1312 proteins</a:t>
            </a:r>
            <a:r>
              <a:rPr lang="en-US"/>
              <a:t>)</a:t>
            </a:r>
          </a:p>
          <a:p>
            <a:pPr lvl="1"/>
            <a:endParaRPr lang="en-US" b="1" u="sng"/>
          </a:p>
          <a:p>
            <a:pPr lvl="1"/>
            <a:endParaRPr lang="en-US" sz="1600" b="1" u="sng"/>
          </a:p>
          <a:p>
            <a:r>
              <a:rPr lang="en-US" sz="1580"/>
              <a:t>Create a Fine-Tuned AI predicted library of spectra and RTs. </a:t>
            </a:r>
          </a:p>
          <a:p>
            <a:pPr lvl="1"/>
            <a:r>
              <a:rPr lang="en-US" sz="1355"/>
              <a:t>Used an Astral datafile from a pool to perform the fine tuning.</a:t>
            </a:r>
          </a:p>
          <a:p>
            <a:pPr lvl="1"/>
            <a:r>
              <a:rPr lang="en-US"/>
              <a:t>TRX_Phase2_Pelt-P01_Ast_Neo_REF-XP2P-001_008.raw</a:t>
            </a:r>
            <a:endParaRPr lang="en-US" sz="1425"/>
          </a:p>
          <a:p>
            <a:pPr lvl="1"/>
            <a:endParaRPr lang="en-US" sz="135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E779E-89B9-FCD3-5813-85752C44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DEC5DD-A4F3-35D9-DFE8-7651A542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Franklin Gothic Demi"/>
                <a:cs typeface="Arial"/>
              </a:rPr>
              <a:t>Targeted Analysis of the Untargeted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BD9B96-DDAA-A928-6A23-EF6320024F7C}"/>
              </a:ext>
            </a:extLst>
          </p:cNvPr>
          <p:cNvGrpSpPr/>
          <p:nvPr/>
        </p:nvGrpSpPr>
        <p:grpSpPr>
          <a:xfrm>
            <a:off x="5263051" y="1720570"/>
            <a:ext cx="3836463" cy="1848061"/>
            <a:chOff x="5206550" y="2371710"/>
            <a:chExt cx="3937450" cy="18698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3A531A-9838-ACC9-6E27-A48A6F5F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550" y="2371710"/>
              <a:ext cx="3937450" cy="186982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6499A2-4C76-553D-B641-87F96EFCC2A4}"/>
                </a:ext>
              </a:extLst>
            </p:cNvPr>
            <p:cNvCxnSpPr>
              <a:cxnSpLocks/>
            </p:cNvCxnSpPr>
            <p:nvPr/>
          </p:nvCxnSpPr>
          <p:spPr>
            <a:xfrm>
              <a:off x="5940316" y="2444447"/>
              <a:ext cx="0" cy="1470918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4DC9E62-4270-FAA3-4618-754EF0DB2192}"/>
                </a:ext>
              </a:extLst>
            </p:cNvPr>
            <p:cNvCxnSpPr/>
            <p:nvPr/>
          </p:nvCxnSpPr>
          <p:spPr>
            <a:xfrm flipH="1">
              <a:off x="5629738" y="2446637"/>
              <a:ext cx="2916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9405EC-42BB-A805-413B-EDA511A1AC60}"/>
              </a:ext>
            </a:extLst>
          </p:cNvPr>
          <p:cNvSpPr txBox="1"/>
          <p:nvPr/>
        </p:nvSpPr>
        <p:spPr>
          <a:xfrm>
            <a:off x="240631" y="685801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Created a </a:t>
            </a:r>
            <a:r>
              <a:rPr lang="en-US" sz="1800" b="1" err="1"/>
              <a:t>fasta</a:t>
            </a:r>
            <a:r>
              <a:rPr lang="en-US" sz="1800" b="1"/>
              <a:t> file of just the “important” proteins</a:t>
            </a:r>
          </a:p>
        </p:txBody>
      </p:sp>
    </p:spTree>
    <p:extLst>
      <p:ext uri="{BB962C8B-B14F-4D97-AF65-F5344CB8AC3E}">
        <p14:creationId xmlns:p14="http://schemas.microsoft.com/office/powerpoint/2010/main" val="884305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F41ABC-D2E7-4CD7-3DB4-EE092CD45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Used DIA-NN v1.9.2 to search the AI generated library </a:t>
            </a:r>
          </a:p>
          <a:p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diann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E:\Users\maccoss\TRX-Phase2-Pelt-Astral\Plate1-quant\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E:\Users\maccoss\TRX-Phase2-Pelt-Astral\Plate2-quant\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E:\Users\maccoss\TRX-Phase2-Pelt-Astral\Plate3-quant\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E:\Users\maccoss\TRX-Phase2-Pelt-Astral\Plate4-quant\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E:\Users\maccoss\TRX-Phase2-Pelt-Astral\Plate5-quant\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E:\Users\maccoss\TRX-Phase2-Pelt-Astral\Plate6-quant\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E:\Users\maccoss\TRX-Phase2-Pelt-Astral\Plate7-quant\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E:\Users\maccoss\TRX-Phase2-Pelt-Astral\Plate8-quant\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E:\Users\maccoss\TRX-Phase2-Pelt-Astral\Plate9-quant\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E:\Users\maccoss\TRX-Phase2-Pelt-Astral\Plate10-quant\ --lib .\TRX-Phase2-Pelt-Plate4-diann_carafe_spec_lib.tsv --threads 36 --verbose 1 --out .\DIANN-Output\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report.tsv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qvalue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0.01 --matrices --out-lib .\DIANN-Output\report-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lib.parquet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--gen-spec-lib --reannotate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.\TRX-MousePelt-IR_Target+1000.fasta --min-pep-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7 --max-pep-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30 --min-pr-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mz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400 --max-pr-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mz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900 --min-pr-charge 2 --max-pr-charge 3 --cut K*,R* --missed-cleavages 1 --unimod4 --use-quant --conservative --individual-mass-acc --individual-windows --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reanalyse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 --relaxed-</a:t>
            </a:r>
            <a:r>
              <a:rPr lang="en-US" sz="700" err="1">
                <a:latin typeface="Courier New" panose="02070309020205020404" pitchFamily="49" charset="0"/>
                <a:cs typeface="Courier New" panose="02070309020205020404" pitchFamily="49" charset="0"/>
              </a:rPr>
              <a:t>prot</a:t>
            </a:r>
            <a:r>
              <a:rPr lang="en-US" sz="700">
                <a:latin typeface="Courier New" panose="02070309020205020404" pitchFamily="49" charset="0"/>
                <a:cs typeface="Courier New" panose="02070309020205020404" pitchFamily="49" charset="0"/>
              </a:rPr>
              <a:t>-inf --rt-profiling --global-norm</a:t>
            </a:r>
          </a:p>
          <a:p>
            <a:r>
              <a:rPr lang="en-US" sz="1400">
                <a:cs typeface="Courier New" panose="02070309020205020404" pitchFamily="49" charset="0"/>
              </a:rPr>
              <a:t>Ran on a single server with a NUMA server (36 processors and 72 logical processors), 512 GB RAM, 14.5 TB SCSI SSD</a:t>
            </a:r>
          </a:p>
          <a:p>
            <a:r>
              <a:rPr lang="en-US" sz="1400">
                <a:cs typeface="Courier New" panose="02070309020205020404" pitchFamily="49" charset="0"/>
              </a:rPr>
              <a:t>Took 24.01 hours</a:t>
            </a:r>
          </a:p>
          <a:p>
            <a:endParaRPr lang="en-US" sz="140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80">
                <a:cs typeface="Courier New" panose="02070309020205020404" pitchFamily="49" charset="0"/>
              </a:rPr>
              <a:t>Imported the DIA-NN results for each plate into Skyline-daily</a:t>
            </a:r>
          </a:p>
          <a:p>
            <a:r>
              <a:rPr lang="en-US" sz="1400">
                <a:cs typeface="Courier New" panose="02070309020205020404" pitchFamily="49" charset="0"/>
              </a:rPr>
              <a:t>Generated 10 skyline documents</a:t>
            </a:r>
          </a:p>
          <a:p>
            <a:r>
              <a:rPr lang="en-US" sz="1400">
                <a:cs typeface="Courier New" panose="02070309020205020404" pitchFamily="49" charset="0"/>
              </a:rPr>
              <a:t>Used </a:t>
            </a:r>
            <a:r>
              <a:rPr lang="en-US" sz="1400" err="1">
                <a:cs typeface="Courier New" panose="02070309020205020404" pitchFamily="49" charset="0"/>
              </a:rPr>
              <a:t>lowess</a:t>
            </a:r>
            <a:r>
              <a:rPr lang="en-US" sz="1400">
                <a:cs typeface="Courier New" panose="02070309020205020404" pitchFamily="49" charset="0"/>
              </a:rPr>
              <a:t> alignment and imputed the missing peak boundaries using a prototype build of Skyline</a:t>
            </a:r>
          </a:p>
          <a:p>
            <a:r>
              <a:rPr lang="en-US" sz="1400">
                <a:cs typeface="Courier New" panose="02070309020205020404" pitchFamily="49" charset="0"/>
              </a:rPr>
              <a:t>Created custom protein level reports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36D562-CEC0-B479-DB76-CDE3D754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57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1E5326-2F06-8934-4C64-526FE49E2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Search and Quantitation</a:t>
            </a:r>
          </a:p>
        </p:txBody>
      </p:sp>
    </p:spTree>
    <p:extLst>
      <p:ext uri="{BB962C8B-B14F-4D97-AF65-F5344CB8AC3E}">
        <p14:creationId xmlns:p14="http://schemas.microsoft.com/office/powerpoint/2010/main" val="4198138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BD9528-B949-A6D7-49F7-EE338BCC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81" y="143847"/>
            <a:ext cx="7313837" cy="353844"/>
          </a:xfrm>
        </p:spPr>
        <p:txBody>
          <a:bodyPr>
            <a:normAutofit fontScale="90000"/>
          </a:bodyPr>
          <a:lstStyle/>
          <a:p>
            <a:r>
              <a:rPr lang="en-US" sz="2400"/>
              <a:t>Assessment of the Boundary Impute vs Abundance Impute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366860-BA68-99A8-0C5F-4385C674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FADD-CA79-4299-ADFB-666F663FF3E7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9003A-06D2-4200-668F-38A690EC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8" y="963825"/>
            <a:ext cx="4212014" cy="3401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63821-5235-CF6F-036B-185220307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798" y="963825"/>
            <a:ext cx="4212015" cy="34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4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66FC1E-C995-D227-5778-3181BB7C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6" y="110950"/>
            <a:ext cx="7055450" cy="353844"/>
          </a:xfrm>
        </p:spPr>
        <p:txBody>
          <a:bodyPr/>
          <a:lstStyle/>
          <a:p>
            <a:r>
              <a:rPr lang="en-US"/>
              <a:t>All T&amp;E 2a Pelt Batches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8D87-BD02-1828-C513-BA86184057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31213" y="4767263"/>
            <a:ext cx="712787" cy="274637"/>
          </a:xfrm>
        </p:spPr>
        <p:txBody>
          <a:bodyPr/>
          <a:lstStyle/>
          <a:p>
            <a:fld id="{09F5A150-913C-724C-9AB1-05D41F60DFB7}" type="slidenum">
              <a:rPr lang="en-US" smtClean="0"/>
              <a:t>59</a:t>
            </a:fld>
            <a:endParaRPr lang="en-US"/>
          </a:p>
        </p:txBody>
      </p:sp>
      <p:pic>
        <p:nvPicPr>
          <p:cNvPr id="1041" name="Picture 17" descr="page1image1334935744">
            <a:extLst>
              <a:ext uri="{FF2B5EF4-FFF2-40B4-BE49-F238E27FC236}">
                <a16:creationId xmlns:a16="http://schemas.microsoft.com/office/drawing/2014/main" id="{71799959-2C59-F7DF-CFB8-D93E54CF8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page1image1268665984">
            <a:extLst>
              <a:ext uri="{FF2B5EF4-FFF2-40B4-BE49-F238E27FC236}">
                <a16:creationId xmlns:a16="http://schemas.microsoft.com/office/drawing/2014/main" id="{4ED8A4AD-FE71-64D6-1C57-8C2887C0E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68" y="3190"/>
            <a:ext cx="13843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oup of images of different colored dots&#10;&#10;AI-generated content may be incorrect.">
            <a:extLst>
              <a:ext uri="{FF2B5EF4-FFF2-40B4-BE49-F238E27FC236}">
                <a16:creationId xmlns:a16="http://schemas.microsoft.com/office/drawing/2014/main" id="{E821181E-ED68-E248-F515-2B59A45CE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1203349"/>
            <a:ext cx="8915400" cy="266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E3365-702B-A8EF-7D68-089AC9810309}"/>
              </a:ext>
            </a:extLst>
          </p:cNvPr>
          <p:cNvSpPr txBox="1"/>
          <p:nvPr/>
        </p:nvSpPr>
        <p:spPr>
          <a:xfrm>
            <a:off x="800973" y="3974760"/>
            <a:ext cx="602387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PC1: 44.11% var                       PC1: 20.62% var                               PC1: 26.72 var</a:t>
            </a:r>
          </a:p>
        </p:txBody>
      </p:sp>
    </p:spTree>
    <p:extLst>
      <p:ext uri="{BB962C8B-B14F-4D97-AF65-F5344CB8AC3E}">
        <p14:creationId xmlns:p14="http://schemas.microsoft.com/office/powerpoint/2010/main" val="7474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9C07-9880-42DB-EE86-AB18649EA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C928-9597-6CC9-4746-3EE30EBC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Phase 1 TE Challenge Samples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61339-363D-A5BA-8686-84CB6FC6F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E6E2-0894-EF4A-AC6A-0A424DE69A0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842C9-C097-DCE4-604B-E4D26A5794A8}"/>
              </a:ext>
            </a:extLst>
          </p:cNvPr>
          <p:cNvSpPr txBox="1"/>
          <p:nvPr/>
        </p:nvSpPr>
        <p:spPr>
          <a:xfrm>
            <a:off x="545503" y="733874"/>
            <a:ext cx="3156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Phase 1A Samples (list):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Samples: Mouse pelt (543), Mouse Fur (286), </a:t>
            </a:r>
            <a:r>
              <a:rPr lang="en-US" sz="1800" err="1"/>
              <a:t>MatTek</a:t>
            </a:r>
            <a:r>
              <a:rPr lang="en-US" sz="1800"/>
              <a:t> cultured skin (126)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Mouse strains (C57BL/6, BALB/c), Sex (M, F)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IR types: X-ray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Dose: 1, 2, 4 Gy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FA1/2: 1, 6, 14, 92, 120, 154 days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45186-29A0-D71C-D6DB-BF607800C866}"/>
              </a:ext>
            </a:extLst>
          </p:cNvPr>
          <p:cNvSpPr txBox="1"/>
          <p:nvPr/>
        </p:nvSpPr>
        <p:spPr>
          <a:xfrm>
            <a:off x="4831953" y="733874"/>
            <a:ext cx="3156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Phase 1B Samples (list):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Samples: Mouse pelt (472), </a:t>
            </a:r>
            <a:r>
              <a:rPr lang="en-US" sz="1800" err="1"/>
              <a:t>MatTek</a:t>
            </a:r>
            <a:r>
              <a:rPr lang="en-US" sz="1800"/>
              <a:t> cultured skin (90)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Mouse strains (C57BL/6, BALB/c), Sex (M, F)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IR types: X-ray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Dose: 1, 2, 4 Gy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/>
              <a:t>FA1/2: 1, 6, 14, 90, 130, 150 days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D9EA4-8EF8-18C7-C9B9-79D0ABAA1A37}"/>
              </a:ext>
            </a:extLst>
          </p:cNvPr>
          <p:cNvSpPr txBox="1"/>
          <p:nvPr/>
        </p:nvSpPr>
        <p:spPr>
          <a:xfrm>
            <a:off x="2495183" y="3713283"/>
            <a:ext cx="388768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Success after using unblinded 1A samples to train for Phase 1B Samples</a:t>
            </a:r>
          </a:p>
        </p:txBody>
      </p:sp>
    </p:spTree>
    <p:extLst>
      <p:ext uri="{BB962C8B-B14F-4D97-AF65-F5344CB8AC3E}">
        <p14:creationId xmlns:p14="http://schemas.microsoft.com/office/powerpoint/2010/main" val="1621122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62758-565C-4F5A-9207-C15D6AD9E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F6D58-088E-B0AE-BA91-AB550350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60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AA80ADE-F5C8-F9AA-3396-DC3557061F69}"/>
              </a:ext>
            </a:extLst>
          </p:cNvPr>
          <p:cNvSpPr txBox="1">
            <a:spLocks/>
          </p:cNvSpPr>
          <p:nvPr/>
        </p:nvSpPr>
        <p:spPr>
          <a:xfrm>
            <a:off x="1239964" y="73894"/>
            <a:ext cx="7055450" cy="353844"/>
          </a:xfrm>
          <a:prstGeom prst="rect">
            <a:avLst/>
          </a:prstGeom>
        </p:spPr>
        <p:txBody>
          <a:bodyPr vert="horz" lIns="91440" tIns="91440" rIns="91440" bIns="0" rtlCol="0" anchor="b">
            <a:normAutofit/>
          </a:bodyPr>
          <a:lstStyle>
            <a:lvl1pPr algn="ctr" defTabSz="514350" rtl="0" eaLnBrk="1" latinLnBrk="0" hangingPunct="1">
              <a:lnSpc>
                <a:spcPts val="1350"/>
              </a:lnSpc>
              <a:spcBef>
                <a:spcPct val="0"/>
              </a:spcBef>
              <a:buNone/>
              <a:defRPr sz="27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400">
                <a:solidFill>
                  <a:schemeClr val="bg1"/>
                </a:solidFill>
                <a:latin typeface="Franklin Gothic Demi"/>
                <a:cs typeface="Arial"/>
              </a:rPr>
              <a:t>Low vs Higher exposure in pelt 2a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031E13-E0F7-030A-C2B6-FDAE8969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71" y="1084030"/>
            <a:ext cx="3390900" cy="375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30B80-B7B0-02AD-AAA3-F4D85134D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690" y="1084030"/>
            <a:ext cx="3390900" cy="375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E6F4A-0D3A-7061-F671-B70118FC860F}"/>
              </a:ext>
            </a:extLst>
          </p:cNvPr>
          <p:cNvSpPr txBox="1"/>
          <p:nvPr/>
        </p:nvSpPr>
        <p:spPr>
          <a:xfrm>
            <a:off x="3540307" y="683273"/>
            <a:ext cx="2343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/>
              <a:t>0, 10, 25 </a:t>
            </a:r>
            <a:r>
              <a:rPr lang="en-US" sz="1600" b="1" u="sng"/>
              <a:t>vs</a:t>
            </a:r>
            <a:r>
              <a:rPr lang="en-US" sz="1600" b="1"/>
              <a:t> </a:t>
            </a:r>
            <a:r>
              <a:rPr lang="en-US" sz="1600" b="1" i="1"/>
              <a:t>50, 75 </a:t>
            </a:r>
            <a:r>
              <a:rPr lang="en-US" sz="1600" b="1" i="1" err="1"/>
              <a:t>cGy</a:t>
            </a:r>
            <a:endParaRPr lang="en-US" sz="1600" b="1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5DB2F-01F7-171E-DA8A-850AE7B0C434}"/>
              </a:ext>
            </a:extLst>
          </p:cNvPr>
          <p:cNvSpPr txBox="1"/>
          <p:nvPr/>
        </p:nvSpPr>
        <p:spPr>
          <a:xfrm>
            <a:off x="2311121" y="754256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94945-09DB-8070-FF00-ECF3E40AEF08}"/>
              </a:ext>
            </a:extLst>
          </p:cNvPr>
          <p:cNvSpPr txBox="1"/>
          <p:nvPr/>
        </p:nvSpPr>
        <p:spPr>
          <a:xfrm>
            <a:off x="6463140" y="754255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FA2</a:t>
            </a:r>
          </a:p>
        </p:txBody>
      </p:sp>
    </p:spTree>
    <p:extLst>
      <p:ext uri="{BB962C8B-B14F-4D97-AF65-F5344CB8AC3E}">
        <p14:creationId xmlns:p14="http://schemas.microsoft.com/office/powerpoint/2010/main" val="3084310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AB8F8-8675-AC42-8238-80E25ECBD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376E63-9052-63DC-F61F-F3C5435C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61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9A22E7-0780-D96E-CB5E-DD010AFF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5" y="110293"/>
            <a:ext cx="7055450" cy="353844"/>
          </a:xfrm>
        </p:spPr>
        <p:txBody>
          <a:bodyPr/>
          <a:lstStyle/>
          <a:p>
            <a:r>
              <a:rPr lang="en-US" sz="2300">
                <a:latin typeface="Franklin Gothic Demi"/>
                <a:cs typeface="Arial"/>
              </a:rPr>
              <a:t>Pelt FA1 cross validated vs blinded dose predictions </a:t>
            </a:r>
            <a:endParaRPr lang="en-US" sz="2300"/>
          </a:p>
        </p:txBody>
      </p:sp>
      <p:pic>
        <p:nvPicPr>
          <p:cNvPr id="7" name="Picture 6" descr="A graph with red dots&#10;&#10;AI-generated content may be incorrect.">
            <a:extLst>
              <a:ext uri="{FF2B5EF4-FFF2-40B4-BE49-F238E27FC236}">
                <a16:creationId xmlns:a16="http://schemas.microsoft.com/office/drawing/2014/main" id="{DA8EC356-7029-A573-5B04-C7DC885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" y="1154645"/>
            <a:ext cx="4584140" cy="3743193"/>
          </a:xfrm>
          <a:prstGeom prst="rect">
            <a:avLst/>
          </a:prstGeom>
        </p:spPr>
      </p:pic>
      <p:pic>
        <p:nvPicPr>
          <p:cNvPr id="9" name="Picture 8" descr="A graph with red dots and a line&#10;&#10;AI-generated content may be incorrect.">
            <a:extLst>
              <a:ext uri="{FF2B5EF4-FFF2-40B4-BE49-F238E27FC236}">
                <a16:creationId xmlns:a16="http://schemas.microsoft.com/office/drawing/2014/main" id="{D5CA9AD3-376A-143C-800C-F238736DA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357" y="1154644"/>
            <a:ext cx="4653643" cy="3739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27158-F77D-C02D-4CC9-4F6103153C58}"/>
              </a:ext>
            </a:extLst>
          </p:cNvPr>
          <p:cNvSpPr txBox="1"/>
          <p:nvPr/>
        </p:nvSpPr>
        <p:spPr>
          <a:xfrm>
            <a:off x="490487" y="661737"/>
            <a:ext cx="3720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How we predicted we would 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40F90-9426-B5A3-A1BE-005E05531491}"/>
              </a:ext>
            </a:extLst>
          </p:cNvPr>
          <p:cNvSpPr txBox="1"/>
          <p:nvPr/>
        </p:nvSpPr>
        <p:spPr>
          <a:xfrm>
            <a:off x="4757504" y="661737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How we did on blinded samples</a:t>
            </a:r>
          </a:p>
        </p:txBody>
      </p:sp>
    </p:spTree>
    <p:extLst>
      <p:ext uri="{BB962C8B-B14F-4D97-AF65-F5344CB8AC3E}">
        <p14:creationId xmlns:p14="http://schemas.microsoft.com/office/powerpoint/2010/main" val="3886488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FF488-FEA5-8602-8F68-455D1952C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60D72-BC87-5171-B1A0-07CCD58F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62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DC1B67-774E-E4FB-94C6-CE4D4ABB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1" y="95301"/>
            <a:ext cx="7599735" cy="353844"/>
          </a:xfrm>
        </p:spPr>
        <p:txBody>
          <a:bodyPr/>
          <a:lstStyle/>
          <a:p>
            <a:r>
              <a:rPr lang="en-US" sz="2200">
                <a:latin typeface="Franklin Gothic Demi"/>
                <a:cs typeface="Arial"/>
              </a:rPr>
              <a:t>Pelt FA1 cross validated vs blinded exposure predictions </a:t>
            </a: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01700-1E95-BFCD-5DC1-6E25C8A4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7" y="1080054"/>
            <a:ext cx="4533900" cy="391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2B929-8261-D226-9B2C-C54DF980B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348" y="1078260"/>
            <a:ext cx="4521652" cy="38970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A40AE3-9FEC-BCBD-54EB-DC703001C9F3}"/>
              </a:ext>
            </a:extLst>
          </p:cNvPr>
          <p:cNvSpPr txBox="1"/>
          <p:nvPr/>
        </p:nvSpPr>
        <p:spPr>
          <a:xfrm>
            <a:off x="490487" y="661737"/>
            <a:ext cx="3720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How we predicted we would 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42218-ACBD-0ED6-57D0-C635E5E22F80}"/>
              </a:ext>
            </a:extLst>
          </p:cNvPr>
          <p:cNvSpPr txBox="1"/>
          <p:nvPr/>
        </p:nvSpPr>
        <p:spPr>
          <a:xfrm>
            <a:off x="4757504" y="661737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How we did on blinded samples</a:t>
            </a:r>
          </a:p>
        </p:txBody>
      </p:sp>
    </p:spTree>
    <p:extLst>
      <p:ext uri="{BB962C8B-B14F-4D97-AF65-F5344CB8AC3E}">
        <p14:creationId xmlns:p14="http://schemas.microsoft.com/office/powerpoint/2010/main" val="1777795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4D149-339F-D0A9-8124-B07643E8D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78E56E-D36C-9147-D5DA-FAD7A743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22" y="-29329"/>
            <a:ext cx="7503377" cy="597680"/>
          </a:xfrm>
        </p:spPr>
        <p:txBody>
          <a:bodyPr/>
          <a:lstStyle/>
          <a:p>
            <a:r>
              <a:rPr lang="en-US" sz="2200">
                <a:latin typeface="Franklin Gothic Demi"/>
                <a:cs typeface="Arial"/>
              </a:rPr>
              <a:t>Pelt FA1 cross validated vs blinded dose rate predictions </a:t>
            </a:r>
            <a:endParaRPr lang="en-US" sz="2200">
              <a:solidFill>
                <a:srgbClr val="FFFFFF"/>
              </a:solidFill>
              <a:latin typeface="Franklin Gothic Demi"/>
              <a:cs typeface="Arial"/>
            </a:endParaRPr>
          </a:p>
        </p:txBody>
      </p:sp>
      <p:pic>
        <p:nvPicPr>
          <p:cNvPr id="4" name="Picture 3" descr="A chart of a number of colored squares&#10;&#10;AI-generated content may be incorrect.">
            <a:extLst>
              <a:ext uri="{FF2B5EF4-FFF2-40B4-BE49-F238E27FC236}">
                <a16:creationId xmlns:a16="http://schemas.microsoft.com/office/drawing/2014/main" id="{87FE605F-7F2C-954F-2545-2271E3AD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4" y="1107629"/>
            <a:ext cx="4194892" cy="3910047"/>
          </a:xfrm>
          <a:prstGeom prst="rect">
            <a:avLst/>
          </a:prstGeom>
        </p:spPr>
      </p:pic>
      <p:pic>
        <p:nvPicPr>
          <p:cNvPr id="6" name="Picture 5" descr="A yellow and purple box&#10;&#10;AI-generated content may be incorrect.">
            <a:extLst>
              <a:ext uri="{FF2B5EF4-FFF2-40B4-BE49-F238E27FC236}">
                <a16:creationId xmlns:a16="http://schemas.microsoft.com/office/drawing/2014/main" id="{8B76661E-176B-38F7-0E02-4A9E44FB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092" y="1108623"/>
            <a:ext cx="4170589" cy="3886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6A2F87-1723-BCBC-2521-0E7284C52516}"/>
              </a:ext>
            </a:extLst>
          </p:cNvPr>
          <p:cNvSpPr txBox="1"/>
          <p:nvPr/>
        </p:nvSpPr>
        <p:spPr>
          <a:xfrm>
            <a:off x="490487" y="661737"/>
            <a:ext cx="3720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How we predicted we would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1F8FE-2BA9-CE08-9A32-116E7CF2B94D}"/>
              </a:ext>
            </a:extLst>
          </p:cNvPr>
          <p:cNvSpPr txBox="1"/>
          <p:nvPr/>
        </p:nvSpPr>
        <p:spPr>
          <a:xfrm>
            <a:off x="4757504" y="661737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How we did on blinded samples</a:t>
            </a:r>
          </a:p>
        </p:txBody>
      </p:sp>
    </p:spTree>
    <p:extLst>
      <p:ext uri="{BB962C8B-B14F-4D97-AF65-F5344CB8AC3E}">
        <p14:creationId xmlns:p14="http://schemas.microsoft.com/office/powerpoint/2010/main" val="24676459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136D1-940E-6440-4543-5783601F6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3711E-9738-58A9-6EBC-2821436A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32" y="52943"/>
            <a:ext cx="7851719" cy="586076"/>
          </a:xfrm>
        </p:spPr>
        <p:txBody>
          <a:bodyPr/>
          <a:lstStyle/>
          <a:p>
            <a:r>
              <a:rPr lang="en-US" sz="2000">
                <a:latin typeface="Franklin Gothic Demi"/>
                <a:cs typeface="Arial"/>
              </a:rPr>
              <a:t>Pelt FA1 cross validated vs blinded time since exposure predictions </a:t>
            </a:r>
            <a:endParaRPr lang="en-US" sz="2000">
              <a:solidFill>
                <a:srgbClr val="000000"/>
              </a:solidFill>
              <a:latin typeface="Franklin Gothic Demi"/>
              <a:cs typeface="Arial"/>
            </a:endParaRP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0F2C5-E6DB-E856-8EFC-C7E624D6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30" y="1189696"/>
            <a:ext cx="4590141" cy="3738129"/>
          </a:xfrm>
          <a:prstGeom prst="rect">
            <a:avLst/>
          </a:prstGeom>
        </p:spPr>
      </p:pic>
      <p:pic>
        <p:nvPicPr>
          <p:cNvPr id="6" name="Picture 5" descr="A graph with red line and black line&#10;&#10;AI-generated content may be incorrect.">
            <a:extLst>
              <a:ext uri="{FF2B5EF4-FFF2-40B4-BE49-F238E27FC236}">
                <a16:creationId xmlns:a16="http://schemas.microsoft.com/office/drawing/2014/main" id="{E6854B86-F8A0-4F3B-2774-3AE67D58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71" y="1196856"/>
            <a:ext cx="4597854" cy="3722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43B85-C037-53B5-6DEB-7F737D1339B6}"/>
              </a:ext>
            </a:extLst>
          </p:cNvPr>
          <p:cNvSpPr txBox="1"/>
          <p:nvPr/>
        </p:nvSpPr>
        <p:spPr>
          <a:xfrm>
            <a:off x="490487" y="661737"/>
            <a:ext cx="3720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How we predicted we would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C59D2-DEAB-488B-7AFD-271F83AA8AF0}"/>
              </a:ext>
            </a:extLst>
          </p:cNvPr>
          <p:cNvSpPr txBox="1"/>
          <p:nvPr/>
        </p:nvSpPr>
        <p:spPr>
          <a:xfrm>
            <a:off x="4757504" y="661737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How we did on blinded samples</a:t>
            </a:r>
          </a:p>
        </p:txBody>
      </p:sp>
    </p:spTree>
    <p:extLst>
      <p:ext uri="{BB962C8B-B14F-4D97-AF65-F5344CB8AC3E}">
        <p14:creationId xmlns:p14="http://schemas.microsoft.com/office/powerpoint/2010/main" val="20212917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6D090-098F-8A3E-0816-8AAEABA70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7D819-B9BA-F519-384B-D0CEC728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0" y="916071"/>
            <a:ext cx="7891991" cy="2001970"/>
          </a:xfrm>
        </p:spPr>
        <p:txBody>
          <a:bodyPr vert="horz" lIns="91440" tIns="91440" rIns="91440" bIns="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4800">
                <a:latin typeface="Franklin Gothic Book"/>
                <a:cs typeface="Arial"/>
              </a:rPr>
              <a:t>Phase 2a Recap</a:t>
            </a:r>
            <a:endParaRPr lang="en-US" sz="48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C6535-C1DF-4DFB-42EF-DAD6343E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30483" y="4902021"/>
            <a:ext cx="713517" cy="273844"/>
          </a:xfrm>
        </p:spPr>
        <p:txBody>
          <a:bodyPr/>
          <a:lstStyle/>
          <a:p>
            <a:fld id="{09F5A150-913C-724C-9AB1-05D41F60DFB7}" type="slidenum">
              <a:rPr lang="en-US" smtClean="0"/>
              <a:t>65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AFFDB-529C-A39F-6E98-207872731821}"/>
              </a:ext>
            </a:extLst>
          </p:cNvPr>
          <p:cNvSpPr txBox="1"/>
          <p:nvPr/>
        </p:nvSpPr>
        <p:spPr>
          <a:xfrm>
            <a:off x="1706745" y="2955951"/>
            <a:ext cx="54474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i="1">
                <a:latin typeface="Calibri"/>
              </a:rPr>
              <a:t>Tried to assess why did we did so bad?</a:t>
            </a:r>
          </a:p>
        </p:txBody>
      </p:sp>
    </p:spTree>
    <p:extLst>
      <p:ext uri="{BB962C8B-B14F-4D97-AF65-F5344CB8AC3E}">
        <p14:creationId xmlns:p14="http://schemas.microsoft.com/office/powerpoint/2010/main" val="12331019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984D4-6869-1039-353C-3FDC69B7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6ED5-C439-6215-66B0-51851036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Unblinded data – Review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52016-520C-45B8-1FF1-1A81F95C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840" y="4891408"/>
            <a:ext cx="713517" cy="273844"/>
          </a:xfrm>
        </p:spPr>
        <p:txBody>
          <a:bodyPr/>
          <a:lstStyle/>
          <a:p>
            <a:pPr>
              <a:defRPr/>
            </a:pPr>
            <a:fld id="{9BE2C10D-17A6-104A-B799-05A642F03467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Book Antiqua"/>
                <a:cs typeface="Arial" charset="0"/>
              </a:rPr>
              <a:pPr>
                <a:defRPr/>
              </a:pPr>
              <a:t>66</a:t>
            </a:fld>
            <a:endParaRPr lang="en-US" sz="900">
              <a:solidFill>
                <a:prstClr val="black">
                  <a:tint val="75000"/>
                </a:prstClr>
              </a:solidFill>
              <a:latin typeface="Book Antiqua"/>
              <a:cs typeface="Arial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24E744-C93D-E5C9-EA89-0B156C10B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8" y="648650"/>
            <a:ext cx="3820193" cy="424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114FCC-6431-EE11-204A-D1C2FF62072E}"/>
              </a:ext>
            </a:extLst>
          </p:cNvPr>
          <p:cNvSpPr txBox="1"/>
          <p:nvPr/>
        </p:nvSpPr>
        <p:spPr>
          <a:xfrm>
            <a:off x="4985057" y="1119352"/>
            <a:ext cx="374273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First, how well do we do on spiked-in UW samples? Samples spiked into same plates as T&amp;E samples using same block randomization scheme.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Classifying no exposure vs/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Quite well: block randomization across plates, bench work, mass spec, processing pipeline worked.</a:t>
            </a:r>
          </a:p>
        </p:txBody>
      </p:sp>
    </p:spTree>
    <p:extLst>
      <p:ext uri="{BB962C8B-B14F-4D97-AF65-F5344CB8AC3E}">
        <p14:creationId xmlns:p14="http://schemas.microsoft.com/office/powerpoint/2010/main" val="4029656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5C14C-042F-6223-1C79-2C99B100F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27C9-87CB-2559-F913-1B12D190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Unblinded data – Review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B70A6-4932-0F88-5770-E01C66F1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840" y="4891408"/>
            <a:ext cx="713517" cy="273844"/>
          </a:xfrm>
        </p:spPr>
        <p:txBody>
          <a:bodyPr/>
          <a:lstStyle/>
          <a:p>
            <a:pPr>
              <a:defRPr/>
            </a:pPr>
            <a:fld id="{9BE2C10D-17A6-104A-B799-05A642F03467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Book Antiqua"/>
                <a:cs typeface="Arial" charset="0"/>
              </a:rPr>
              <a:pPr>
                <a:defRPr/>
              </a:pPr>
              <a:t>67</a:t>
            </a:fld>
            <a:endParaRPr lang="en-US" sz="900">
              <a:solidFill>
                <a:prstClr val="black">
                  <a:tint val="75000"/>
                </a:prstClr>
              </a:solidFill>
              <a:latin typeface="Book Antiqua"/>
              <a:cs typeface="Arial" charset="0"/>
            </a:endParaRPr>
          </a:p>
        </p:txBody>
      </p:sp>
      <p:pic>
        <p:nvPicPr>
          <p:cNvPr id="4" name="Picture 3" descr="A graph of a logistic regression&#10;&#10;AI-generated content may be incorrect.">
            <a:extLst>
              <a:ext uri="{FF2B5EF4-FFF2-40B4-BE49-F238E27FC236}">
                <a16:creationId xmlns:a16="http://schemas.microsoft.com/office/drawing/2014/main" id="{3DFC7026-FD9B-4A05-9C0F-6171836C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6" y="705661"/>
            <a:ext cx="3713830" cy="415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010B7C-E7D2-523E-077A-18A7A3D6435A}"/>
              </a:ext>
            </a:extLst>
          </p:cNvPr>
          <p:cNvSpPr txBox="1"/>
          <p:nvPr/>
        </p:nvSpPr>
        <p:spPr>
          <a:xfrm>
            <a:off x="4707583" y="1119352"/>
            <a:ext cx="39098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Unblinded FA1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This is a slightly easier test than the UW evaluation, here we are classifying low vs/ high exposure (&lt;50 </a:t>
            </a:r>
            <a:r>
              <a:rPr lang="en-US" sz="1600" err="1"/>
              <a:t>cGy</a:t>
            </a:r>
            <a:r>
              <a:rPr lang="en-US" sz="1600"/>
              <a:t> vs/ &gt;50 </a:t>
            </a:r>
            <a:r>
              <a:rPr lang="en-US" sz="1600" err="1"/>
              <a:t>cGy</a:t>
            </a:r>
            <a:r>
              <a:rPr lang="en-US" sz="160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Signal definitely present, though not especially strong.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Can we determine why?</a:t>
            </a:r>
          </a:p>
        </p:txBody>
      </p:sp>
    </p:spTree>
    <p:extLst>
      <p:ext uri="{BB962C8B-B14F-4D97-AF65-F5344CB8AC3E}">
        <p14:creationId xmlns:p14="http://schemas.microsoft.com/office/powerpoint/2010/main" val="3830656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EEEB-2AAB-5458-4065-513791DF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Examine performance differences by T&amp;E batch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7B4A6-5C7D-315B-8F3E-A0301B58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840" y="4891408"/>
            <a:ext cx="713517" cy="273844"/>
          </a:xfrm>
        </p:spPr>
        <p:txBody>
          <a:bodyPr/>
          <a:lstStyle/>
          <a:p>
            <a:pPr>
              <a:defRPr/>
            </a:pPr>
            <a:fld id="{9BE2C10D-17A6-104A-B799-05A642F03467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Book Antiqua"/>
                <a:cs typeface="Arial" charset="0"/>
              </a:rPr>
              <a:pPr>
                <a:defRPr/>
              </a:pPr>
              <a:t>68</a:t>
            </a:fld>
            <a:endParaRPr lang="en-US" sz="900">
              <a:solidFill>
                <a:prstClr val="black">
                  <a:tint val="75000"/>
                </a:prstClr>
              </a:solidFill>
              <a:latin typeface="Book Antiqua"/>
              <a:cs typeface="Arial" charset="0"/>
            </a:endParaRP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B2648172-2DAB-30B4-1077-67125DB58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685" y="571876"/>
            <a:ext cx="1939157" cy="2157853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02B484F1-717B-0B7A-A2FC-81EEC8FCE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033" y="2634843"/>
            <a:ext cx="1996015" cy="2223384"/>
          </a:xfrm>
          <a:prstGeom prst="rect">
            <a:avLst/>
          </a:prstGeom>
        </p:spPr>
      </p:pic>
      <p:pic>
        <p:nvPicPr>
          <p:cNvPr id="6" name="Picture 5" descr="A graph with a blue line&#10;&#10;AI-generated content may be incorrect.">
            <a:extLst>
              <a:ext uri="{FF2B5EF4-FFF2-40B4-BE49-F238E27FC236}">
                <a16:creationId xmlns:a16="http://schemas.microsoft.com/office/drawing/2014/main" id="{C1A18E82-33D2-C2A2-02C0-AC61F5AD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856" y="2638772"/>
            <a:ext cx="2023951" cy="2219454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F9B1A69A-6F57-5327-FBE1-D168D9968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473" y="571876"/>
            <a:ext cx="1862418" cy="206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A481E-ED0D-6A72-35BC-3E55C6619ED2}"/>
              </a:ext>
            </a:extLst>
          </p:cNvPr>
          <p:cNvSpPr txBox="1"/>
          <p:nvPr/>
        </p:nvSpPr>
        <p:spPr>
          <a:xfrm>
            <a:off x="6098102" y="176258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D5F73-41F3-0896-8E24-16E8069527F7}"/>
              </a:ext>
            </a:extLst>
          </p:cNvPr>
          <p:cNvSpPr txBox="1"/>
          <p:nvPr/>
        </p:nvSpPr>
        <p:spPr>
          <a:xfrm>
            <a:off x="8118581" y="182985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7D80F-A7E5-EA71-A2BD-FE43AAE00D22}"/>
              </a:ext>
            </a:extLst>
          </p:cNvPr>
          <p:cNvSpPr txBox="1"/>
          <p:nvPr/>
        </p:nvSpPr>
        <p:spPr>
          <a:xfrm>
            <a:off x="6130684" y="39329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7EA43-8C91-ADF2-E522-3788ABC05AB2}"/>
              </a:ext>
            </a:extLst>
          </p:cNvPr>
          <p:cNvSpPr txBox="1"/>
          <p:nvPr/>
        </p:nvSpPr>
        <p:spPr>
          <a:xfrm>
            <a:off x="8195967" y="39329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23</a:t>
            </a:r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7F090145-4131-2E00-3464-9D2414111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00" y="627793"/>
            <a:ext cx="2690079" cy="427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59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0DCAA-749E-FFF0-45B4-460AB92D6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370C-483E-F85C-FA27-BC8C03A2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Combining batches with batch 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AF135-C19E-267A-EB88-EC5E6696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840" y="4891408"/>
            <a:ext cx="713517" cy="273844"/>
          </a:xfrm>
        </p:spPr>
        <p:txBody>
          <a:bodyPr/>
          <a:lstStyle/>
          <a:p>
            <a:pPr>
              <a:defRPr/>
            </a:pPr>
            <a:fld id="{9BE2C10D-17A6-104A-B799-05A642F03467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Book Antiqua"/>
                <a:cs typeface="Arial" charset="0"/>
              </a:rPr>
              <a:pPr>
                <a:defRPr/>
              </a:pPr>
              <a:t>69</a:t>
            </a:fld>
            <a:endParaRPr lang="en-US" sz="900">
              <a:solidFill>
                <a:prstClr val="black">
                  <a:tint val="75000"/>
                </a:prstClr>
              </a:solidFill>
              <a:latin typeface="Book Antiqua"/>
              <a:cs typeface="Arial" charset="0"/>
            </a:endParaRP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E41674E0-EC4B-6DC7-886C-3C523F65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14" y="1090729"/>
            <a:ext cx="2743200" cy="2963056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AEB2F8B5-78D4-E7B5-B8D6-7F7B8E8C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434" y="1095417"/>
            <a:ext cx="2743200" cy="2963056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9C43B7AA-F4A4-18D7-D775-C3EB07923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86" y="1093643"/>
            <a:ext cx="2699038" cy="2956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2471C-E230-964E-1A16-3A9EB6E681CC}"/>
              </a:ext>
            </a:extLst>
          </p:cNvPr>
          <p:cNvSpPr txBox="1"/>
          <p:nvPr/>
        </p:nvSpPr>
        <p:spPr>
          <a:xfrm>
            <a:off x="6464968" y="4151260"/>
            <a:ext cx="2463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Batch 17+23</a:t>
            </a:r>
          </a:p>
          <a:p>
            <a:r>
              <a:rPr lang="en-US"/>
              <a:t>This is the only performance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18F3A-53BB-8771-B824-5793525B7601}"/>
              </a:ext>
            </a:extLst>
          </p:cNvPr>
          <p:cNvSpPr txBox="1"/>
          <p:nvPr/>
        </p:nvSpPr>
        <p:spPr>
          <a:xfrm>
            <a:off x="628651" y="4177862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Batch 17+19</a:t>
            </a:r>
            <a:br>
              <a:rPr lang="en-US"/>
            </a:br>
            <a:r>
              <a:rPr lang="en-US"/>
              <a:t>Worse than 17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1F6361-DCBE-1377-3295-4DA93056F7BD}"/>
              </a:ext>
            </a:extLst>
          </p:cNvPr>
          <p:cNvSpPr txBox="1"/>
          <p:nvPr/>
        </p:nvSpPr>
        <p:spPr>
          <a:xfrm>
            <a:off x="3858480" y="4183554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Batch 17+22</a:t>
            </a:r>
            <a:br>
              <a:rPr lang="en-US"/>
            </a:br>
            <a:r>
              <a:rPr lang="en-US"/>
              <a:t>Worse than 17 alone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694E3-80CC-D7A4-7DB1-98FF50C34E44}"/>
              </a:ext>
            </a:extLst>
          </p:cNvPr>
          <p:cNvSpPr txBox="1"/>
          <p:nvPr/>
        </p:nvSpPr>
        <p:spPr>
          <a:xfrm>
            <a:off x="2618432" y="586477"/>
            <a:ext cx="3567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Combining data should yield better results.</a:t>
            </a:r>
          </a:p>
        </p:txBody>
      </p:sp>
    </p:spTree>
    <p:extLst>
      <p:ext uri="{BB962C8B-B14F-4D97-AF65-F5344CB8AC3E}">
        <p14:creationId xmlns:p14="http://schemas.microsoft.com/office/powerpoint/2010/main" val="127198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9D797-DBD4-D5E7-3FD4-5E0F78B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9F5A150-913C-724C-9AB1-05D41F60DFB7}" type="slidenum">
              <a:rPr kumimoji="0" lang="en-US" sz="675" b="0" i="0" u="none" strike="noStrike" kern="0" cap="none" spc="0" normalizeH="0" baseline="0" noProof="0" smtClean="0">
                <a:ln>
                  <a:noFill/>
                </a:ln>
                <a:solidFill>
                  <a:srgbClr val="3DB7E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US" sz="675" b="0" i="0" u="none" strike="noStrike" kern="0" cap="none" spc="0" normalizeH="0" baseline="0" noProof="0">
              <a:ln>
                <a:noFill/>
              </a:ln>
              <a:solidFill>
                <a:srgbClr val="3DB7E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3725C-C524-5B94-6163-709C65E9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85" y="147579"/>
            <a:ext cx="7055450" cy="353844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</a:rPr>
              <a:t>Automated Workstations Facilitate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04EAE-4068-FC33-2E40-153021E9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07" y="729066"/>
            <a:ext cx="7146005" cy="409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03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AD58-FE5B-A6D3-CA16-98C174E1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What about time since exposure?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0D7B7-4CAC-343A-6F65-B9DB17FC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840" y="4891408"/>
            <a:ext cx="713517" cy="273844"/>
          </a:xfrm>
        </p:spPr>
        <p:txBody>
          <a:bodyPr/>
          <a:lstStyle/>
          <a:p>
            <a:pPr>
              <a:defRPr/>
            </a:pPr>
            <a:fld id="{9BE2C10D-17A6-104A-B799-05A642F03467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Book Antiqua"/>
                <a:cs typeface="Arial" charset="0"/>
              </a:rPr>
              <a:pPr>
                <a:defRPr/>
              </a:pPr>
              <a:t>70</a:t>
            </a:fld>
            <a:endParaRPr lang="en-US" sz="900">
              <a:solidFill>
                <a:prstClr val="black">
                  <a:tint val="75000"/>
                </a:prstClr>
              </a:solidFill>
              <a:latin typeface="Book Antiqua"/>
              <a:cs typeface="Arial" charset="0"/>
            </a:endParaRPr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AA20B5F2-F607-ADFA-1B24-86D051FED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144805"/>
            <a:ext cx="2743200" cy="2853891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8157FB53-C372-A969-C0CB-FFCC91FE7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58" y="1142949"/>
            <a:ext cx="2743200" cy="2804686"/>
          </a:xfrm>
          <a:prstGeom prst="rect">
            <a:avLst/>
          </a:prstGeom>
        </p:spPr>
      </p:pic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428373EC-B6A0-26D9-271D-488FEBA4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09" y="1145097"/>
            <a:ext cx="2743200" cy="2715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20A7F-4E47-3EF6-CD95-662849778C41}"/>
              </a:ext>
            </a:extLst>
          </p:cNvPr>
          <p:cNvSpPr txBox="1"/>
          <p:nvPr/>
        </p:nvSpPr>
        <p:spPr>
          <a:xfrm>
            <a:off x="3829449" y="4157014"/>
            <a:ext cx="18597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D1C1D"/>
                </a:solidFill>
                <a:latin typeface="Slack-Lato"/>
              </a:rPr>
              <a:t>Note: only 12/72</a:t>
            </a:r>
          </a:p>
          <a:p>
            <a:r>
              <a:rPr lang="en-US">
                <a:solidFill>
                  <a:srgbClr val="1D1C1D"/>
                </a:solidFill>
                <a:latin typeface="Slack-Lato"/>
              </a:rPr>
              <a:t>samples are &gt; 50 </a:t>
            </a:r>
            <a:r>
              <a:rPr lang="en-US" err="1">
                <a:solidFill>
                  <a:srgbClr val="1D1C1D"/>
                </a:solidFill>
                <a:latin typeface="Slack-Lato"/>
              </a:rPr>
              <a:t>cGy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7C455-A22C-FD0B-4D16-1E5DA05854D1}"/>
              </a:ext>
            </a:extLst>
          </p:cNvPr>
          <p:cNvSpPr txBox="1"/>
          <p:nvPr/>
        </p:nvSpPr>
        <p:spPr>
          <a:xfrm>
            <a:off x="618009" y="775663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 and 7 days post exp.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5D8F8-9AA9-A383-3A0E-336F821A2CEA}"/>
              </a:ext>
            </a:extLst>
          </p:cNvPr>
          <p:cNvSpPr txBox="1"/>
          <p:nvPr/>
        </p:nvSpPr>
        <p:spPr>
          <a:xfrm>
            <a:off x="3895135" y="77566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14 days post exp.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43B5FF-0AD9-D0DC-4275-C1342B22E95E}"/>
              </a:ext>
            </a:extLst>
          </p:cNvPr>
          <p:cNvSpPr txBox="1"/>
          <p:nvPr/>
        </p:nvSpPr>
        <p:spPr>
          <a:xfrm>
            <a:off x="6541154" y="803425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 and 21 days post exp.</a:t>
            </a:r>
          </a:p>
        </p:txBody>
      </p:sp>
    </p:spTree>
    <p:extLst>
      <p:ext uri="{BB962C8B-B14F-4D97-AF65-F5344CB8AC3E}">
        <p14:creationId xmlns:p14="http://schemas.microsoft.com/office/powerpoint/2010/main" val="3143560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2080-1541-05E5-9D1F-F0F626C2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Distribution of time since exposure by T&amp;E batch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EC414-3E63-8E2D-E7A2-1BCBCBD7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840" y="4891408"/>
            <a:ext cx="713517" cy="273844"/>
          </a:xfrm>
        </p:spPr>
        <p:txBody>
          <a:bodyPr/>
          <a:lstStyle/>
          <a:p>
            <a:pPr>
              <a:defRPr/>
            </a:pPr>
            <a:fld id="{9BE2C10D-17A6-104A-B799-05A642F03467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Book Antiqua"/>
                <a:cs typeface="Arial" charset="0"/>
              </a:rPr>
              <a:pPr>
                <a:defRPr/>
              </a:pPr>
              <a:t>71</a:t>
            </a:fld>
            <a:endParaRPr lang="en-US" sz="900">
              <a:solidFill>
                <a:prstClr val="black">
                  <a:tint val="75000"/>
                </a:prstClr>
              </a:solidFill>
              <a:latin typeface="Book Antiqua"/>
              <a:cs typeface="Arial" charset="0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8E91C3E8-13B8-45C3-E774-11F8994F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692" y="669721"/>
            <a:ext cx="5098587" cy="4115434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20A72809-383E-17EC-DEBB-933DD2D2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41" y="713739"/>
            <a:ext cx="832733" cy="925169"/>
          </a:xfrm>
          <a:prstGeom prst="rect">
            <a:avLst/>
          </a:prstGeom>
        </p:spPr>
      </p:pic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A4237AD1-89AC-4BFD-8654-08830CD36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44" y="1728643"/>
            <a:ext cx="835571" cy="926172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B5ED4F67-3021-D5F9-FE32-5B875AFDB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56" y="2727438"/>
            <a:ext cx="833309" cy="927656"/>
          </a:xfrm>
          <a:prstGeom prst="rect">
            <a:avLst/>
          </a:prstGeom>
        </p:spPr>
      </p:pic>
      <p:pic>
        <p:nvPicPr>
          <p:cNvPr id="12" name="Picture 11" descr="A graph with a blue line&#10;&#10;AI-generated content may be incorrect.">
            <a:extLst>
              <a:ext uri="{FF2B5EF4-FFF2-40B4-BE49-F238E27FC236}">
                <a16:creationId xmlns:a16="http://schemas.microsoft.com/office/drawing/2014/main" id="{FD30450B-4283-4150-4EE5-F06C0E2FB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669" y="3652665"/>
            <a:ext cx="836611" cy="943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7659BE-840E-E7A7-7C84-15ED8B8FE713}"/>
              </a:ext>
            </a:extLst>
          </p:cNvPr>
          <p:cNvSpPr txBox="1"/>
          <p:nvPr/>
        </p:nvSpPr>
        <p:spPr>
          <a:xfrm>
            <a:off x="755604" y="96346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3A10E-9C2D-BA01-56C7-8B02ED699F07}"/>
              </a:ext>
            </a:extLst>
          </p:cNvPr>
          <p:cNvSpPr txBox="1"/>
          <p:nvPr/>
        </p:nvSpPr>
        <p:spPr>
          <a:xfrm>
            <a:off x="717131" y="1990161"/>
            <a:ext cx="59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DF6E4-7C17-9F98-A803-73530F84C4EA}"/>
              </a:ext>
            </a:extLst>
          </p:cNvPr>
          <p:cNvSpPr txBox="1"/>
          <p:nvPr/>
        </p:nvSpPr>
        <p:spPr>
          <a:xfrm>
            <a:off x="755604" y="293664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FB1B8-7C87-8BAB-C686-6C56731360E3}"/>
              </a:ext>
            </a:extLst>
          </p:cNvPr>
          <p:cNvSpPr txBox="1"/>
          <p:nvPr/>
        </p:nvSpPr>
        <p:spPr>
          <a:xfrm>
            <a:off x="717131" y="4055581"/>
            <a:ext cx="59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919993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4CCD3-8493-0BEA-EB75-DF37B7C8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72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62DDEC-3EBC-1DCC-898B-895584AE0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5" y="0"/>
            <a:ext cx="7055450" cy="510595"/>
          </a:xfrm>
        </p:spPr>
        <p:txBody>
          <a:bodyPr/>
          <a:lstStyle/>
          <a:p>
            <a:r>
              <a:rPr lang="en-US">
                <a:latin typeface="Franklin Gothic Demi"/>
                <a:cs typeface="Arial"/>
              </a:rPr>
              <a:t>Signal from top biomarkers fade after day 7</a:t>
            </a:r>
            <a:endParaRPr lang="en-US"/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6783772-8537-9F6B-7042-853DD2BC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9" y="580748"/>
            <a:ext cx="2831330" cy="2178729"/>
          </a:xfrm>
          <a:prstGeom prst="rect">
            <a:avLst/>
          </a:prstGeom>
        </p:spPr>
      </p:pic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2BABB77-D7FC-D8D4-0D62-5DBD0BD4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335" y="586296"/>
            <a:ext cx="2831330" cy="2178729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F35B392-A649-20C6-20EB-7A2B61080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59" y="2744679"/>
            <a:ext cx="2843259" cy="2178729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6CA8435-80AF-12CD-E30A-62B88C314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21" y="2761324"/>
            <a:ext cx="2843259" cy="2178729"/>
          </a:xfrm>
          <a:prstGeom prst="rect">
            <a:avLst/>
          </a:prstGeom>
        </p:spPr>
      </p:pic>
      <p:pic>
        <p:nvPicPr>
          <p:cNvPr id="9" name="Picture 8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5941155A-464A-6EF6-CAC8-00182B7D8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280" y="586295"/>
            <a:ext cx="2894121" cy="2178729"/>
          </a:xfrm>
          <a:prstGeom prst="rect">
            <a:avLst/>
          </a:prstGeom>
        </p:spPr>
      </p:pic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BCA2C05-283C-CC0E-1E82-CD9CA6F69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693" y="2739131"/>
            <a:ext cx="2843259" cy="21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5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4D97-5582-474C-6D43-697B14310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Using Time Since Exposure Improves the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DF951-4CB2-DE87-7F80-61E2536A9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2941-66B7-4037-AE5D-BA7F3591A143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F9173-C5F3-0D16-51DD-D170E6600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4" y="760396"/>
            <a:ext cx="3686983" cy="4094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4CA3E-53C1-CA0D-EA47-A4490119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4" y="760395"/>
            <a:ext cx="3686982" cy="409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76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D90E0-9838-2D4A-09C9-BDEAA047E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FD7E-4C9A-7CD2-B61C-0F9607B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Phase 2a: Take aways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DB38B-AE3B-A0A0-96F1-1B6E97E607BB}"/>
              </a:ext>
            </a:extLst>
          </p:cNvPr>
          <p:cNvSpPr txBox="1"/>
          <p:nvPr/>
        </p:nvSpPr>
        <p:spPr>
          <a:xfrm>
            <a:off x="697827" y="772542"/>
            <a:ext cx="77483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Do very well with the shorter times since exposure within FA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Struggled with longer times since exposure within FA1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Batch 22 was harder because of a higher proportion of longer times since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Batch 23 not sure what is happening. Makes predictions better when combined with 17. Not good by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</a:rPr>
              <a:t>Batch 19: There is an issue here, but don’t know what. Open to suggestions.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349670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E3041-86EC-14E5-63BA-699B6CB5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C6C2-1AA3-DECA-B23C-00055AAA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30" y="1087879"/>
            <a:ext cx="7886700" cy="14782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>
                <a:latin typeface="Arial" panose="020B0604020202020204" pitchFamily="34" charset="0"/>
              </a:rPr>
              <a:t>Low dose Neutron Regression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600AD-81BB-1994-F416-FBD6C27A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09F5A150-913C-724C-9AB1-05D41F60DFB7}" type="slidenum">
              <a:rPr lang="en-US"/>
              <a:pPr defTabSz="685800">
                <a:defRPr/>
              </a:pPr>
              <a:t>75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4D9AF2-070E-DE2F-C479-C66349F7C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8717" y="3156663"/>
            <a:ext cx="2866566" cy="102006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sz="2800" kern="10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Pelt analysis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88405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F47FA-F9B8-A79A-BE6A-69F46DBB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Franklin Gothic Book"/>
                <a:cs typeface="Arial"/>
              </a:rPr>
              <a:t>Low Dose Fast Neutron Experiment</a:t>
            </a:r>
            <a:endParaRPr lang="en-US" b="1">
              <a:latin typeface="Franklin Gothic Book" panose="020B0503020102020204" pitchFamily="34" charset="0"/>
              <a:cs typeface="Arial"/>
            </a:endParaRPr>
          </a:p>
        </p:txBody>
      </p:sp>
      <p:pic>
        <p:nvPicPr>
          <p:cNvPr id="9" name="Picture 8" descr="A machine in a room&#10;&#10;Description automatically generated">
            <a:extLst>
              <a:ext uri="{FF2B5EF4-FFF2-40B4-BE49-F238E27FC236}">
                <a16:creationId xmlns:a16="http://schemas.microsoft.com/office/drawing/2014/main" id="{FEF81481-923F-D338-F656-66B15F90D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07" y="3008917"/>
            <a:ext cx="1337031" cy="1775744"/>
          </a:xfrm>
          <a:prstGeom prst="rect">
            <a:avLst/>
          </a:prstGeom>
        </p:spPr>
      </p:pic>
      <p:pic>
        <p:nvPicPr>
          <p:cNvPr id="10" name="Picture 9" descr="Mice in a blue box&#10;&#10;Description automatically generated">
            <a:extLst>
              <a:ext uri="{FF2B5EF4-FFF2-40B4-BE49-F238E27FC236}">
                <a16:creationId xmlns:a16="http://schemas.microsoft.com/office/drawing/2014/main" id="{657CE9CD-96D5-4F3B-32A1-58F5CB240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4" t="21092" r="10000" b="10589"/>
          <a:stretch/>
        </p:blipFill>
        <p:spPr>
          <a:xfrm>
            <a:off x="1889521" y="3884159"/>
            <a:ext cx="1337031" cy="900502"/>
          </a:xfrm>
          <a:prstGeom prst="rect">
            <a:avLst/>
          </a:prstGeom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44E30AD-7471-0E80-80DF-7A2B3514CC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3985" y="720660"/>
          <a:ext cx="1492566" cy="2099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857404" imgH="4019686" progId="Excel.Sheet.12">
                  <p:embed/>
                </p:oleObj>
              </mc:Choice>
              <mc:Fallback>
                <p:oleObj name="Worksheet" r:id="rId4" imgW="2857404" imgH="4019686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744E30AD-7471-0E80-80DF-7A2B3514CC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3985" y="720660"/>
                        <a:ext cx="1492566" cy="2099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E1A01FD-91CA-E0F6-79A6-3A07DE0560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6457" y="720661"/>
          <a:ext cx="23510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191155" imgH="8972550" progId="Excel.Sheet.12">
                  <p:embed/>
                </p:oleObj>
              </mc:Choice>
              <mc:Fallback>
                <p:oleObj name="Worksheet" r:id="rId6" imgW="5191155" imgH="8972550" progId="Excel.Sheet.12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E1A01FD-91CA-E0F6-79A6-3A07DE0560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96457" y="720661"/>
                        <a:ext cx="235108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24D56FD-CC94-13EC-155D-7FA3743BE8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17449" y="720661"/>
          <a:ext cx="23510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191155" imgH="8972550" progId="Excel.Sheet.12">
                  <p:embed/>
                </p:oleObj>
              </mc:Choice>
              <mc:Fallback>
                <p:oleObj name="Worksheet" r:id="rId8" imgW="5191155" imgH="8972550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24D56FD-CC94-13EC-155D-7FA3743BE8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17449" y="720661"/>
                        <a:ext cx="235108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29455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1BC8-834B-5971-36F0-E339AD4BE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77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A2AEA4-D77B-C6EB-2859-61EA62084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Franklin Gothic Book" panose="020B0503020102020204" pitchFamily="34" charset="0"/>
              </a:rPr>
              <a:t>First Attempt at </a:t>
            </a:r>
            <a:r>
              <a:rPr lang="en-US" b="1" err="1">
                <a:latin typeface="Franklin Gothic Book" panose="020B0503020102020204" pitchFamily="34" charset="0"/>
              </a:rPr>
              <a:t>ElasticNet</a:t>
            </a:r>
            <a:r>
              <a:rPr lang="en-US" b="1">
                <a:latin typeface="Franklin Gothic Book" panose="020B0503020102020204" pitchFamily="34" charset="0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99749-2DC3-4CF7-AF45-702184D2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8" y="999038"/>
            <a:ext cx="4027495" cy="300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ABC7D3-BB1D-175A-EC11-BF4E8345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41" y="999038"/>
            <a:ext cx="3948136" cy="300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72B22-2D21-7A22-E8EF-8CE4A35962C0}"/>
              </a:ext>
            </a:extLst>
          </p:cNvPr>
          <p:cNvSpPr txBox="1"/>
          <p:nvPr/>
        </p:nvSpPr>
        <p:spPr>
          <a:xfrm>
            <a:off x="5745700" y="807474"/>
            <a:ext cx="22461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/>
              <a:t>After some 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348628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68098-4FD5-1B52-54F5-7A9D90FA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78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9436CF-9AC2-ABEB-DB9E-224C60F1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Franklin Gothic Book"/>
                <a:cs typeface="Arial"/>
              </a:rPr>
              <a:t>Is there Signal at Low Doses?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A1F4B-A709-4699-823F-1E83FA08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2" y="626575"/>
            <a:ext cx="3836194" cy="4100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A22EA-F863-1BD5-025C-73B8F619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1630"/>
            <a:ext cx="4264819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29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00B5C-8C49-399C-AC36-DFD30AF2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79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9A511A-6362-809A-65A4-17A7B736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Franklin Gothic Book" panose="020B0503020102020204" pitchFamily="34" charset="0"/>
              </a:rPr>
              <a:t>Dose Response for Individual Markers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2A598-89DD-0AAB-EA32-EA9DBC57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0" y="685893"/>
            <a:ext cx="4252457" cy="1474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25FE3-3F23-A409-6418-D14B2DCC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987" y="685893"/>
            <a:ext cx="4252457" cy="1474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132E4-F2C7-B412-6944-3488FBCC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42" y="2858373"/>
            <a:ext cx="4252457" cy="1474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A29FE4-A171-AC8B-5DE8-B2E02C78C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987" y="2858373"/>
            <a:ext cx="4252457" cy="1474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B47AD8-3E8E-FE11-F768-0CFC71AAFA26}"/>
              </a:ext>
            </a:extLst>
          </p:cNvPr>
          <p:cNvSpPr txBox="1"/>
          <p:nvPr/>
        </p:nvSpPr>
        <p:spPr>
          <a:xfrm>
            <a:off x="242510" y="2179208"/>
            <a:ext cx="4096521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25" b="1">
                <a:latin typeface="Arial" panose="020B0604020202020204" pitchFamily="34" charset="0"/>
                <a:cs typeface="Arial" panose="020B0604020202020204" pitchFamily="34" charset="0"/>
              </a:rPr>
              <a:t>Q61878 PRG2_MOUSE: 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Eosinophil granule major basic protein; predominant constituent of the crystalline core of the eosinophil granule; secreted protein involved in antiparasitic defense mechanisms; </a:t>
            </a:r>
            <a:endParaRPr lang="en-US" sz="825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4C3F3-7A46-B6B7-E60A-DCEF8D6078C8}"/>
              </a:ext>
            </a:extLst>
          </p:cNvPr>
          <p:cNvSpPr txBox="1"/>
          <p:nvPr/>
        </p:nvSpPr>
        <p:spPr>
          <a:xfrm>
            <a:off x="4736955" y="2160363"/>
            <a:ext cx="4096521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25" b="1">
                <a:latin typeface="Arial" panose="020B0604020202020204" pitchFamily="34" charset="0"/>
                <a:cs typeface="Arial" panose="020B0604020202020204" pitchFamily="34" charset="0"/>
              </a:rPr>
              <a:t>P49290 PERE_MOUSE: 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Eosinophil peroxidase; mediates tyrosine nitration of eosinophil granule proteins; enzyme is released at sites of parasitic infection to mediate lysis of protozoa or parasite;</a:t>
            </a:r>
            <a:endParaRPr lang="en-US" sz="825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95553-B95C-C796-324C-94EE0ECD67CA}"/>
              </a:ext>
            </a:extLst>
          </p:cNvPr>
          <p:cNvSpPr txBox="1"/>
          <p:nvPr/>
        </p:nvSpPr>
        <p:spPr>
          <a:xfrm>
            <a:off x="242510" y="4349763"/>
            <a:ext cx="4096521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25" b="1">
                <a:latin typeface="Arial" panose="020B0604020202020204" pitchFamily="34" charset="0"/>
                <a:cs typeface="Arial" panose="020B0604020202020204" pitchFamily="34" charset="0"/>
              </a:rPr>
              <a:t>Q9D379 HYEP_MOUSE: 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Epoxide hydrolase; critical biotransformation enzyme that converts epoxides to diols which can be conjugated and excreted from the body; </a:t>
            </a:r>
            <a:endParaRPr lang="en-US" sz="825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7B3E2-9428-480C-4B3A-5B59FD264E7C}"/>
              </a:ext>
            </a:extLst>
          </p:cNvPr>
          <p:cNvSpPr txBox="1"/>
          <p:nvPr/>
        </p:nvSpPr>
        <p:spPr>
          <a:xfrm>
            <a:off x="4736955" y="4349763"/>
            <a:ext cx="4096521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25" b="1">
                <a:latin typeface="Arial" panose="020B0604020202020204" pitchFamily="34" charset="0"/>
                <a:cs typeface="Arial" panose="020B0604020202020204" pitchFamily="34" charset="0"/>
              </a:rPr>
              <a:t>Q07813 BAX_MOUSE: </a:t>
            </a:r>
            <a:r>
              <a:rPr lang="en-US" sz="825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Promotes activation of CASP3, and thereby apoptosis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825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Accelerates programmed cell death by binding to and antagonizing the apoptosis repressor BCL2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; involved in epidermal response to UV irradiation</a:t>
            </a:r>
            <a:endParaRPr lang="en-US" sz="825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4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22F55-0216-CE8F-5CE0-BF33FBF7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DD4169-86A3-B9D3-0571-5A96DF05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Fine tuning model for pelt with 1B training samples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335C2-FDC1-35BF-E220-010EBB3274AD}"/>
              </a:ext>
            </a:extLst>
          </p:cNvPr>
          <p:cNvGrpSpPr/>
          <p:nvPr/>
        </p:nvGrpSpPr>
        <p:grpSpPr>
          <a:xfrm>
            <a:off x="401012" y="1142031"/>
            <a:ext cx="3609950" cy="3052624"/>
            <a:chOff x="436290" y="1367809"/>
            <a:chExt cx="3609950" cy="30526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CAA2ED-F46C-7E06-91DA-165C9D82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290" y="1367809"/>
              <a:ext cx="3609950" cy="305262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203D69-7F47-2EC0-68A7-186513D56611}"/>
                </a:ext>
              </a:extLst>
            </p:cNvPr>
            <p:cNvSpPr txBox="1"/>
            <p:nvPr/>
          </p:nvSpPr>
          <p:spPr>
            <a:xfrm>
              <a:off x="843643" y="1378695"/>
              <a:ext cx="31100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/>
                <a:t>Train on 1A and apply model to 1B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D01074A-4B18-1350-4652-03BC38237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210" y="1152917"/>
            <a:ext cx="4081861" cy="3157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5BE2D6-1ABB-0718-4A77-BDE54976C478}"/>
              </a:ext>
            </a:extLst>
          </p:cNvPr>
          <p:cNvSpPr txBox="1"/>
          <p:nvPr/>
        </p:nvSpPr>
        <p:spPr>
          <a:xfrm>
            <a:off x="4340779" y="1152917"/>
            <a:ext cx="4139292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Train on 1A and finetune model to 1B</a:t>
            </a:r>
          </a:p>
        </p:txBody>
      </p:sp>
    </p:spTree>
    <p:extLst>
      <p:ext uri="{BB962C8B-B14F-4D97-AF65-F5344CB8AC3E}">
        <p14:creationId xmlns:p14="http://schemas.microsoft.com/office/powerpoint/2010/main" val="26974664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00B5C-8C49-399C-AC36-DFD30AF2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80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F6B794-5D59-FDE7-4BCC-D367E905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Franklin Gothic Book" panose="020B0503020102020204" pitchFamily="34" charset="0"/>
              </a:rPr>
              <a:t>Dose Response for Individual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80997-AD24-4295-F6F4-FCEC5E3AC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4" y="704699"/>
            <a:ext cx="4250320" cy="1474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27EA8-5F04-DC82-A772-7B70AEAE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877" y="704699"/>
            <a:ext cx="4250321" cy="1474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90BEB-445B-9D87-1145-9025C62E7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2" y="2800579"/>
            <a:ext cx="4250321" cy="1474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9AD0-E189-AE6E-AC3A-F9FF4828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877" y="2800579"/>
            <a:ext cx="4250321" cy="1474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58EAA9-290F-A3D7-E93F-044161D303C6}"/>
              </a:ext>
            </a:extLst>
          </p:cNvPr>
          <p:cNvSpPr txBox="1"/>
          <p:nvPr/>
        </p:nvSpPr>
        <p:spPr>
          <a:xfrm>
            <a:off x="327422" y="2179208"/>
            <a:ext cx="4096521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25" b="1">
                <a:latin typeface="Arial" panose="020B0604020202020204" pitchFamily="34" charset="0"/>
                <a:cs typeface="Arial" panose="020B0604020202020204" pitchFamily="34" charset="0"/>
              </a:rPr>
              <a:t>P97425 ECP2_MOUSE: 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Eosinophil cationic protein 2; </a:t>
            </a:r>
            <a:r>
              <a:rPr lang="en-US" sz="825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Eosinophil secondary granule ribonuclease 2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; mediates </a:t>
            </a:r>
            <a:r>
              <a:rPr lang="en-US" sz="825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 remodeling and cytotoxic activity</a:t>
            </a:r>
            <a:endParaRPr lang="en-US" sz="825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BFAB1-F6EF-C068-D0C8-C38C424ED91A}"/>
              </a:ext>
            </a:extLst>
          </p:cNvPr>
          <p:cNvSpPr txBox="1"/>
          <p:nvPr/>
        </p:nvSpPr>
        <p:spPr>
          <a:xfrm>
            <a:off x="327422" y="4328042"/>
            <a:ext cx="4096521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25" b="1">
                <a:latin typeface="Arial" panose="020B0604020202020204" pitchFamily="34" charset="0"/>
                <a:cs typeface="Arial" panose="020B0604020202020204" pitchFamily="34" charset="0"/>
              </a:rPr>
              <a:t>P97426 ECP1_MOUSE: 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Eosinophil cationic protein 1; </a:t>
            </a:r>
            <a:r>
              <a:rPr lang="en-US" sz="825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Eosinophil secondary granule ribonuclease 1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; mediates </a:t>
            </a:r>
            <a:r>
              <a:rPr lang="en-US" sz="825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 remodeling and cytotoxic activity</a:t>
            </a:r>
            <a:endParaRPr lang="en-US" sz="825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06D62-AD65-EA18-257A-BE143DE90AF2}"/>
              </a:ext>
            </a:extLst>
          </p:cNvPr>
          <p:cNvSpPr txBox="1"/>
          <p:nvPr/>
        </p:nvSpPr>
        <p:spPr>
          <a:xfrm>
            <a:off x="4779777" y="2179208"/>
            <a:ext cx="4096521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25" b="1">
                <a:latin typeface="Arial" panose="020B0604020202020204" pitchFamily="34" charset="0"/>
                <a:cs typeface="Arial" panose="020B0604020202020204" pitchFamily="34" charset="0"/>
              </a:rPr>
              <a:t>Q923L6 Q923L6_MOUSE: 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Eosinophil associated ribonuclease 10; </a:t>
            </a:r>
            <a:r>
              <a:rPr lang="en-US" sz="825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Eosinophil secondary granule ribonuclease 10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; mediates </a:t>
            </a:r>
            <a:r>
              <a:rPr lang="en-US" sz="825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 remodeling and cytotoxic activity; involved in </a:t>
            </a:r>
            <a:r>
              <a:rPr lang="it-IT" sz="825">
                <a:latin typeface="Arial" panose="020B0604020202020204" pitchFamily="34" charset="0"/>
                <a:cs typeface="Arial" panose="020B0604020202020204" pitchFamily="34" charset="0"/>
              </a:rPr>
              <a:t>innate immune response in mucosa</a:t>
            </a:r>
            <a:endParaRPr lang="en-US" sz="825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CF03D-EA53-DB8A-5FB0-240C9B43D5C9}"/>
              </a:ext>
            </a:extLst>
          </p:cNvPr>
          <p:cNvSpPr txBox="1"/>
          <p:nvPr/>
        </p:nvSpPr>
        <p:spPr>
          <a:xfrm>
            <a:off x="4779777" y="4328042"/>
            <a:ext cx="4096521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25" b="1">
                <a:latin typeface="Arial" panose="020B0604020202020204" pitchFamily="34" charset="0"/>
                <a:cs typeface="Arial" panose="020B0604020202020204" pitchFamily="34" charset="0"/>
              </a:rPr>
              <a:t>Q91X52 DCXR_MOUSE: </a:t>
            </a:r>
            <a:r>
              <a:rPr lang="en-US" sz="825" err="1">
                <a:latin typeface="Arial" panose="020B0604020202020204" pitchFamily="34" charset="0"/>
                <a:cs typeface="Arial" panose="020B0604020202020204" pitchFamily="34" charset="0"/>
              </a:rPr>
              <a:t>Dicarbonyl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825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L-xylulose reductase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825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of DCXR in human skin (normal keratinocytes, melanocytes and endothelial cells) and increased in melanomas</a:t>
            </a:r>
            <a:r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t>; cell adhesion function</a:t>
            </a:r>
            <a:endParaRPr lang="en-US" sz="825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039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6AE313-2E76-79FB-D98F-5EF41C4C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229" y="1685706"/>
            <a:ext cx="3209771" cy="205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503811-11DD-92E1-101F-48E577D2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5706"/>
            <a:ext cx="3107496" cy="205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5FF906-8D95-BC4F-A905-49C754CC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65" y="138433"/>
            <a:ext cx="7742735" cy="353844"/>
          </a:xfrm>
        </p:spPr>
        <p:txBody>
          <a:bodyPr/>
          <a:lstStyle/>
          <a:p>
            <a:r>
              <a:rPr lang="en-US" sz="2100" b="1">
                <a:latin typeface="Franklin Gothic Book" panose="020B0503020102020204" pitchFamily="34" charset="0"/>
              </a:rPr>
              <a:t>Continued Improvement and Refinement of the Dose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F143D-E9EA-C4AF-91AE-0F1EF896EF35}"/>
              </a:ext>
            </a:extLst>
          </p:cNvPr>
          <p:cNvSpPr txBox="1"/>
          <p:nvPr/>
        </p:nvSpPr>
        <p:spPr>
          <a:xfrm>
            <a:off x="1067077" y="1345591"/>
            <a:ext cx="9733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err="1"/>
              <a:t>DirectLFQ</a:t>
            </a:r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86240-335D-95F2-FAB9-E178F1302A00}"/>
              </a:ext>
            </a:extLst>
          </p:cNvPr>
          <p:cNvSpPr txBox="1"/>
          <p:nvPr/>
        </p:nvSpPr>
        <p:spPr>
          <a:xfrm>
            <a:off x="6946645" y="1345591"/>
            <a:ext cx="11849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/>
              <a:t>Median MAD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B7F16-53C3-10CC-5E38-D1AE7B79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47" y="1685706"/>
            <a:ext cx="2622091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6B5326-7B47-D521-085D-997063C7BBC8}"/>
              </a:ext>
            </a:extLst>
          </p:cNvPr>
          <p:cNvSpPr txBox="1"/>
          <p:nvPr/>
        </p:nvSpPr>
        <p:spPr>
          <a:xfrm>
            <a:off x="3638090" y="1345591"/>
            <a:ext cx="1867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/>
              <a:t>Totally Un-normalized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2091A7-84B3-5AB3-3C37-0679ABD4861B}"/>
              </a:ext>
            </a:extLst>
          </p:cNvPr>
          <p:cNvSpPr txBox="1"/>
          <p:nvPr/>
        </p:nvSpPr>
        <p:spPr>
          <a:xfrm>
            <a:off x="1420306" y="716821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Signal Normalization is an Important Parameter to Optimize</a:t>
            </a:r>
          </a:p>
        </p:txBody>
      </p:sp>
    </p:spTree>
    <p:extLst>
      <p:ext uri="{BB962C8B-B14F-4D97-AF65-F5344CB8AC3E}">
        <p14:creationId xmlns:p14="http://schemas.microsoft.com/office/powerpoint/2010/main" val="3173249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3D65E-BDA5-11CA-59CE-77C30CAC9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4" y="1019071"/>
            <a:ext cx="4269732" cy="3411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46115-81B9-13CE-CA2C-BABBAF5F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398" y="1020653"/>
            <a:ext cx="4378469" cy="34069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957EB75-7AB4-C29E-BE2E-120D80F9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41" y="160437"/>
            <a:ext cx="7347912" cy="353844"/>
          </a:xfrm>
        </p:spPr>
        <p:txBody>
          <a:bodyPr/>
          <a:lstStyle/>
          <a:p>
            <a:r>
              <a:rPr lang="en-US" b="1">
                <a:latin typeface="Franklin Gothic Book" panose="020B0503020102020204" pitchFamily="34" charset="0"/>
              </a:rPr>
              <a:t>Confusion Matrix Based on Binned Dose Predictions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8E601-772B-BE3F-E2EF-9D8AA23ABED5}"/>
              </a:ext>
            </a:extLst>
          </p:cNvPr>
          <p:cNvSpPr txBox="1"/>
          <p:nvPr/>
        </p:nvSpPr>
        <p:spPr>
          <a:xfrm>
            <a:off x="1863030" y="4433577"/>
            <a:ext cx="798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err="1"/>
              <a:t>DirectLFQ</a:t>
            </a:r>
            <a:endParaRPr lang="en-US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F0F3C-EAAA-C526-82C3-A3D7434EA1E4}"/>
              </a:ext>
            </a:extLst>
          </p:cNvPr>
          <p:cNvSpPr txBox="1"/>
          <p:nvPr/>
        </p:nvSpPr>
        <p:spPr>
          <a:xfrm>
            <a:off x="6308376" y="4427573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Median MAD</a:t>
            </a:r>
          </a:p>
        </p:txBody>
      </p:sp>
    </p:spTree>
    <p:extLst>
      <p:ext uri="{BB962C8B-B14F-4D97-AF65-F5344CB8AC3E}">
        <p14:creationId xmlns:p14="http://schemas.microsoft.com/office/powerpoint/2010/main" val="851215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6BD6-D4F2-9274-90D4-A2A126EE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30" y="1087879"/>
            <a:ext cx="7886700" cy="14782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latin typeface="Arial" panose="020B0604020202020204" pitchFamily="34" charset="0"/>
              </a:rPr>
              <a:t>Low dose X-ray regression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7A6CA-079D-0741-46A3-81A58753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09F5A150-913C-724C-9AB1-05D41F60DFB7}" type="slidenum">
              <a:rPr lang="en-US"/>
              <a:pPr defTabSz="685800">
                <a:defRPr/>
              </a:pPr>
              <a:t>83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5B1A1F-5EAE-BD52-9405-C1A6A3C6A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0454" y="3511705"/>
            <a:ext cx="2866566" cy="1020065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257175" indent="-257175" algn="l">
              <a:spcBef>
                <a:spcPts val="0"/>
              </a:spcBef>
              <a:buFont typeface="Arial"/>
              <a:buChar char="•"/>
            </a:pPr>
            <a:r>
              <a:rPr lang="en-US" sz="1800" kern="10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Pelt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6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F47FA-F9B8-A79A-BE6A-69F46DBB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Franklin Gothic Book" panose="020B0503020102020204" pitchFamily="34" charset="0"/>
                <a:cs typeface="Arial"/>
              </a:rPr>
              <a:t>Low Dose X-ray Regression Experiment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43D8DC-131A-147B-E2F7-B9F2211D78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3898" y="625524"/>
          <a:ext cx="2218947" cy="2099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248089" imgH="4019686" progId="Excel.Sheet.12">
                  <p:embed/>
                </p:oleObj>
              </mc:Choice>
              <mc:Fallback>
                <p:oleObj name="Worksheet" r:id="rId2" imgW="4248089" imgH="4019686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243D8DC-131A-147B-E2F7-B9F2211D78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33898" y="625524"/>
                        <a:ext cx="2218947" cy="2099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D056264-4ED8-3634-3200-C61CBAECBD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6480" y="625524"/>
          <a:ext cx="1786407" cy="4298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038792" imgH="9715500" progId="Excel.Sheet.12">
                  <p:embed/>
                </p:oleObj>
              </mc:Choice>
              <mc:Fallback>
                <p:oleObj name="Worksheet" r:id="rId4" imgW="4038792" imgH="9715500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D056264-4ED8-3634-3200-C61CBAECBD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6480" y="625524"/>
                        <a:ext cx="1786407" cy="4298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458E732-28D7-9A80-942D-34A19BE022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6521" y="625524"/>
          <a:ext cx="1786407" cy="4298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4038792" imgH="9715500" progId="Excel.Sheet.12">
                  <p:embed/>
                </p:oleObj>
              </mc:Choice>
              <mc:Fallback>
                <p:oleObj name="Worksheet" r:id="rId6" imgW="4038792" imgH="9715500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458E732-28D7-9A80-942D-34A19BE022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6521" y="625524"/>
                        <a:ext cx="1786407" cy="4298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6124842-4A3B-E0F7-4C6E-F71D43604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18" y="2568055"/>
            <a:ext cx="2301898" cy="234710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7A638DD-B6ED-2B08-F3A8-34E05F17961B}"/>
              </a:ext>
            </a:extLst>
          </p:cNvPr>
          <p:cNvGrpSpPr/>
          <p:nvPr/>
        </p:nvGrpSpPr>
        <p:grpSpPr>
          <a:xfrm>
            <a:off x="2398754" y="2774587"/>
            <a:ext cx="1471458" cy="1107737"/>
            <a:chOff x="166982" y="3113813"/>
            <a:chExt cx="1471458" cy="11077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8A203C-3A18-7B75-E61E-6FACF879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6982" y="3113813"/>
              <a:ext cx="1471458" cy="110773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70E67C-744E-1008-DA64-8E2B4C147674}"/>
                </a:ext>
              </a:extLst>
            </p:cNvPr>
            <p:cNvSpPr txBox="1"/>
            <p:nvPr/>
          </p:nvSpPr>
          <p:spPr>
            <a:xfrm>
              <a:off x="1031991" y="3944551"/>
              <a:ext cx="60144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Upper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4BA0DA-3DB2-D1A1-3459-9C0D5A0861B9}"/>
              </a:ext>
            </a:extLst>
          </p:cNvPr>
          <p:cNvGrpSpPr/>
          <p:nvPr/>
        </p:nvGrpSpPr>
        <p:grpSpPr>
          <a:xfrm>
            <a:off x="3823204" y="3815911"/>
            <a:ext cx="1471458" cy="1107737"/>
            <a:chOff x="1820526" y="3769683"/>
            <a:chExt cx="1471458" cy="1107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1C6789-6B4F-BFD5-4B03-77E67F511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20526" y="3769683"/>
              <a:ext cx="1471458" cy="110773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5F4B19-E835-63EC-05C2-A63B3877712C}"/>
                </a:ext>
              </a:extLst>
            </p:cNvPr>
            <p:cNvSpPr txBox="1"/>
            <p:nvPr/>
          </p:nvSpPr>
          <p:spPr>
            <a:xfrm>
              <a:off x="2690537" y="4600421"/>
              <a:ext cx="60144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Lower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9F2681-B0DC-DC36-E7D6-59E3680CFE1F}"/>
              </a:ext>
            </a:extLst>
          </p:cNvPr>
          <p:cNvSpPr txBox="1"/>
          <p:nvPr/>
        </p:nvSpPr>
        <p:spPr>
          <a:xfrm>
            <a:off x="679611" y="622648"/>
            <a:ext cx="160613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Pelt samples collected at Day 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27400B-3C2E-051E-823E-F8D7D49F48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129" y="1148656"/>
            <a:ext cx="1491101" cy="1043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E1386-AB31-7979-2E86-731A16AEEFCF}"/>
              </a:ext>
            </a:extLst>
          </p:cNvPr>
          <p:cNvSpPr txBox="1"/>
          <p:nvPr/>
        </p:nvSpPr>
        <p:spPr>
          <a:xfrm>
            <a:off x="475608" y="2192027"/>
            <a:ext cx="201413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/>
              <a:t>**Plasma being analyzed as dosimetry proxy</a:t>
            </a:r>
          </a:p>
        </p:txBody>
      </p:sp>
    </p:spTree>
    <p:extLst>
      <p:ext uri="{BB962C8B-B14F-4D97-AF65-F5344CB8AC3E}">
        <p14:creationId xmlns:p14="http://schemas.microsoft.com/office/powerpoint/2010/main" val="41350804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E10AC-801E-11C2-3F58-6014213A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85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EE273-F6C5-FCEC-2549-3827751E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Franklin Gothic Book" panose="020B0503020102020204" pitchFamily="34" charset="0"/>
              </a:rPr>
              <a:t>Low Dose X-ray Dose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9DFF-0678-CBA7-7C4D-02347217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29" y="1152473"/>
            <a:ext cx="4205909" cy="2937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4599B-781E-4EE0-1A7D-BC6556CB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28" y="1152473"/>
            <a:ext cx="3934136" cy="29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885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DA0C6-3A12-95A4-D18A-6C39D5E5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86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E2CE7-B931-9627-B60A-C50C7EA4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Franklin Gothic Book" panose="020B0503020102020204" pitchFamily="34" charset="0"/>
              </a:rPr>
              <a:t>Low Dose X-ray Dose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9A699-B371-542F-E363-8FB2B600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017"/>
            <a:ext cx="4391264" cy="3510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E8E27D-3CF5-9C65-822E-12EE83172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81" y="865017"/>
            <a:ext cx="3973354" cy="351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60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A81219-1847-BD80-C900-FA8770BE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4" y="1116798"/>
            <a:ext cx="8008219" cy="21395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/>
              <a:t>Low dose neutron and X-ray Plasma EVs (control for radiation phenotype)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D85CC-2B55-A26D-9443-15BF8557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478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7E3BF-211C-4DDE-ADA0-EE87364B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88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8F3310-5F8D-3D96-9B6C-F841880E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 Dose Neutron (+/- exposure)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E0395-02AD-B178-0A0A-1E5C80F95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66100"/>
            <a:ext cx="3088718" cy="3426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AB0B0-E458-0499-3D03-CA9B36FB27E2}"/>
              </a:ext>
            </a:extLst>
          </p:cNvPr>
          <p:cNvSpPr txBox="1"/>
          <p:nvPr/>
        </p:nvSpPr>
        <p:spPr>
          <a:xfrm>
            <a:off x="1130423" y="854528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/>
              <a:t>0 vs 75 </a:t>
            </a:r>
            <a:r>
              <a:rPr lang="en-US" sz="1600" b="1" err="1"/>
              <a:t>cGy</a:t>
            </a:r>
            <a:endParaRPr lang="en-US" sz="16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1AD263-E4A6-6BEB-2BB8-325EBD7F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300" y="1266099"/>
            <a:ext cx="3079365" cy="342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B0B57-A076-9B75-AF8F-4E3F0A9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157" y="1266099"/>
            <a:ext cx="3084846" cy="3426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EA9EC8-BD34-AB78-9837-7DC2533E31B8}"/>
              </a:ext>
            </a:extLst>
          </p:cNvPr>
          <p:cNvSpPr txBox="1"/>
          <p:nvPr/>
        </p:nvSpPr>
        <p:spPr>
          <a:xfrm>
            <a:off x="4183379" y="854528"/>
            <a:ext cx="1087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/>
              <a:t>0 vs 2 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CAB50-0C8F-9002-46D3-C6EE6622BBDA}"/>
              </a:ext>
            </a:extLst>
          </p:cNvPr>
          <p:cNvSpPr txBox="1"/>
          <p:nvPr/>
        </p:nvSpPr>
        <p:spPr>
          <a:xfrm>
            <a:off x="7008707" y="855624"/>
            <a:ext cx="1646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/>
              <a:t>2 Gy vs 75 </a:t>
            </a:r>
            <a:r>
              <a:rPr lang="en-US" sz="1600" b="1" err="1"/>
              <a:t>cGy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6256582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86234-FA6F-DEAC-9EE3-D44A88EF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89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C09D8-233A-8CE4-2825-8E1F5565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 Dose Neutron Regression Dose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AC08A-E0BB-1C8B-223A-FD5C53E7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2" y="1154941"/>
            <a:ext cx="3816427" cy="3279932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C388AC73-2B1F-9EA7-D328-7A96A4AD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58" y="1134149"/>
            <a:ext cx="3837856" cy="33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6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1D9BB-B426-64C7-C85F-D4EB579EF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BA4AAF-589F-A9AE-306A-5127C403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49" y="80678"/>
            <a:ext cx="7861299" cy="460999"/>
          </a:xfrm>
        </p:spPr>
        <p:txBody>
          <a:bodyPr/>
          <a:lstStyle/>
          <a:p>
            <a:r>
              <a:rPr lang="en-US" sz="2000">
                <a:cs typeface="Arial"/>
              </a:rPr>
              <a:t>1a Training and 1b Testing After all </a:t>
            </a:r>
            <a:r>
              <a:rPr lang="en-US" sz="2000" err="1">
                <a:cs typeface="Arial"/>
              </a:rPr>
              <a:t>MatTek</a:t>
            </a:r>
            <a:r>
              <a:rPr lang="en-US" sz="2000">
                <a:cs typeface="Arial"/>
              </a:rPr>
              <a:t> Data Generated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76E75-F758-EEDD-72BE-467B6CA9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612" y="1122368"/>
            <a:ext cx="3746500" cy="364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231353-85FD-0C4B-CBDC-4C88DDF13051}"/>
              </a:ext>
            </a:extLst>
          </p:cNvPr>
          <p:cNvSpPr txBox="1"/>
          <p:nvPr/>
        </p:nvSpPr>
        <p:spPr>
          <a:xfrm>
            <a:off x="5046132" y="705265"/>
            <a:ext cx="3639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 validation on combined 1A &amp; 1B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0F8ED-645D-6652-8B58-174087BF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3" y="1122368"/>
            <a:ext cx="4370855" cy="364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40D9E-8229-395F-F95D-2F4B122900AF}"/>
              </a:ext>
            </a:extLst>
          </p:cNvPr>
          <p:cNvSpPr txBox="1"/>
          <p:nvPr/>
        </p:nvSpPr>
        <p:spPr>
          <a:xfrm>
            <a:off x="1213921" y="707011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 on 1A and test on 1B</a:t>
            </a:r>
          </a:p>
        </p:txBody>
      </p:sp>
    </p:spTree>
    <p:extLst>
      <p:ext uri="{BB962C8B-B14F-4D97-AF65-F5344CB8AC3E}">
        <p14:creationId xmlns:p14="http://schemas.microsoft.com/office/powerpoint/2010/main" val="26009508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BE8B5-2D27-49E5-454C-481E4231F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F1197-DACF-6A86-EDBB-68A3AC81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90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151A5E-F609-B52E-E3D5-2B3ACFCE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 Typing (Neutron vs Xray) Using Plasma EVs</a:t>
            </a:r>
          </a:p>
        </p:txBody>
      </p:sp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4D3E97CF-F47F-75A7-15BE-9B343A6C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6" y="1323762"/>
            <a:ext cx="2918359" cy="3183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E5E68-D364-9D78-F217-567BF5D4938C}"/>
              </a:ext>
            </a:extLst>
          </p:cNvPr>
          <p:cNvSpPr txBox="1"/>
          <p:nvPr/>
        </p:nvSpPr>
        <p:spPr>
          <a:xfrm>
            <a:off x="382131" y="947769"/>
            <a:ext cx="270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&gt;75 </a:t>
            </a:r>
            <a:r>
              <a:rPr lang="en-US" b="1" i="1" err="1"/>
              <a:t>cGy</a:t>
            </a:r>
            <a:r>
              <a:rPr lang="en-US" b="1" i="1"/>
              <a:t> No Feature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08C71-7C67-0179-52F8-589C1F005C5F}"/>
              </a:ext>
            </a:extLst>
          </p:cNvPr>
          <p:cNvSpPr txBox="1"/>
          <p:nvPr/>
        </p:nvSpPr>
        <p:spPr>
          <a:xfrm>
            <a:off x="3394876" y="947769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/>
              <a:t>&gt;75 </a:t>
            </a:r>
            <a:r>
              <a:rPr lang="en-US" b="1" i="1" err="1"/>
              <a:t>cGy</a:t>
            </a:r>
            <a:r>
              <a:rPr lang="en-US" b="1" i="1"/>
              <a:t> w/ Feature Selection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0F652-2EDC-493E-18BD-1B738D05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930" y="1323762"/>
            <a:ext cx="2911787" cy="31830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73CDF4-B292-A052-BB2A-788BE046B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13" y="1323762"/>
            <a:ext cx="2911787" cy="32060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C536BC-9D8B-046D-1053-EDFA7097D799}"/>
              </a:ext>
            </a:extLst>
          </p:cNvPr>
          <p:cNvSpPr txBox="1"/>
          <p:nvPr/>
        </p:nvSpPr>
        <p:spPr>
          <a:xfrm>
            <a:off x="6328435" y="947769"/>
            <a:ext cx="2803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/>
              <a:t>&gt;32.5 </a:t>
            </a:r>
            <a:r>
              <a:rPr lang="en-US" b="1" i="1" err="1"/>
              <a:t>cGy</a:t>
            </a:r>
            <a:r>
              <a:rPr lang="en-US" b="1" i="1"/>
              <a:t> w/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4488550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4C6EB-8BA9-54F9-867D-82FBEA057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A429A2-199C-81D5-AF42-D357D79B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814" y="1049422"/>
            <a:ext cx="6959374" cy="21395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/>
              <a:t>Low dose Human Skin Disc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310A0-6A7B-4055-50C8-D9F4A91D8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5E9FBD-69D0-13F1-CA2D-E73337626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24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0596FDE-1C06-D1F0-A864-2BECD77A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6" y="150707"/>
            <a:ext cx="7055450" cy="353844"/>
          </a:xfrm>
        </p:spPr>
        <p:txBody>
          <a:bodyPr>
            <a:normAutofit/>
          </a:bodyPr>
          <a:lstStyle/>
          <a:p>
            <a:r>
              <a:rPr lang="en-US" sz="2400" b="1">
                <a:latin typeface="Franklin Gothic Book" panose="020B0503020102020204" pitchFamily="34" charset="0"/>
                <a:cs typeface="Arial"/>
              </a:rPr>
              <a:t>Phase 2 Skin Disc Collection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C7CCF-5ED2-A991-4C1C-D5D13E74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047"/>
          <a:stretch>
            <a:fillRect/>
          </a:stretch>
        </p:blipFill>
        <p:spPr>
          <a:xfrm>
            <a:off x="129834" y="756125"/>
            <a:ext cx="2546957" cy="38822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AAF072-247A-6D4C-D9DB-76E4D2A200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078"/>
          <a:stretch>
            <a:fillRect/>
          </a:stretch>
        </p:blipFill>
        <p:spPr>
          <a:xfrm>
            <a:off x="2882339" y="1238352"/>
            <a:ext cx="3040448" cy="29178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60B778-E184-E9F3-5A45-262B0B11F241}"/>
              </a:ext>
            </a:extLst>
          </p:cNvPr>
          <p:cNvSpPr txBox="1"/>
          <p:nvPr/>
        </p:nvSpPr>
        <p:spPr>
          <a:xfrm>
            <a:off x="5810692" y="1035274"/>
            <a:ext cx="31569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Human skin discs collected from SBRT lung cancer patients in areas receiving &lt;75 </a:t>
            </a:r>
            <a:r>
              <a:rPr lang="en-US" sz="1500" err="1"/>
              <a:t>cGy</a:t>
            </a:r>
            <a:r>
              <a:rPr lang="en-US" sz="1500"/>
              <a:t> as well as 2 other locations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3 sets of discs taken from chest/abdominal skin surface (CT origin, 5 cm superior, 5 cm inferior)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Rigid ruler used for consistent spacing from CT origin to enable consistency of sample location between time points and for Ray Station determination of dose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E8BCA9-20A8-71F7-91E7-0D12BC475D0B}"/>
              </a:ext>
            </a:extLst>
          </p:cNvPr>
          <p:cNvSpPr txBox="1"/>
          <p:nvPr/>
        </p:nvSpPr>
        <p:spPr>
          <a:xfrm>
            <a:off x="619283" y="930575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err="1"/>
              <a:t>Raystation</a:t>
            </a:r>
            <a:r>
              <a:rPr lang="en-US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6831402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8153-43EF-5762-E5C4-F30282A8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TBI Human Disc Analysis (+/- Exposure)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39C6C-C8DA-9F2E-CD92-1F390181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E6E2-0894-EF4A-AC6A-0A424DE69A0D}" type="slidenum">
              <a:rPr lang="en-US" smtClean="0"/>
              <a:t>93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CE73C-5E47-728F-FAC0-388D296A5621}"/>
              </a:ext>
            </a:extLst>
          </p:cNvPr>
          <p:cNvSpPr txBox="1"/>
          <p:nvPr/>
        </p:nvSpPr>
        <p:spPr>
          <a:xfrm>
            <a:off x="2870252" y="637596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Compare late vs early days TBI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1CA4E-3517-60AA-A21B-46FEAB5B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13" b="-1"/>
          <a:stretch>
            <a:fillRect/>
          </a:stretch>
        </p:blipFill>
        <p:spPr>
          <a:xfrm>
            <a:off x="69262" y="1921712"/>
            <a:ext cx="4660582" cy="2089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9A50F0-496E-A4D7-E866-ED5D637472B9}"/>
              </a:ext>
            </a:extLst>
          </p:cNvPr>
          <p:cNvSpPr txBox="1"/>
          <p:nvPr/>
        </p:nvSpPr>
        <p:spPr>
          <a:xfrm>
            <a:off x="859972" y="14768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1-8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AF682-E2D0-88E8-2ABD-3F280B6C45F6}"/>
              </a:ext>
            </a:extLst>
          </p:cNvPr>
          <p:cNvSpPr txBox="1"/>
          <p:nvPr/>
        </p:nvSpPr>
        <p:spPr>
          <a:xfrm>
            <a:off x="3075215" y="1476830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&gt;42 days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03204-B6D2-00B5-39F3-38339DBE230B}"/>
              </a:ext>
            </a:extLst>
          </p:cNvPr>
          <p:cNvSpPr txBox="1"/>
          <p:nvPr/>
        </p:nvSpPr>
        <p:spPr>
          <a:xfrm>
            <a:off x="1044277" y="4093029"/>
            <a:ext cx="28520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Transition to Peptide Rollup: </a:t>
            </a:r>
            <a:r>
              <a:rPr lang="en-US" b="1">
                <a:solidFill>
                  <a:srgbClr val="FF0000"/>
                </a:solidFill>
              </a:rPr>
              <a:t>Sum</a:t>
            </a:r>
          </a:p>
          <a:p>
            <a:r>
              <a:rPr lang="en-US"/>
              <a:t>Peptide to Protein Rollup: </a:t>
            </a:r>
            <a:r>
              <a:rPr lang="en-US" b="1">
                <a:solidFill>
                  <a:srgbClr val="FF0000"/>
                </a:solidFill>
              </a:rPr>
              <a:t>Sum</a:t>
            </a:r>
            <a:br>
              <a:rPr lang="en-US"/>
            </a:br>
            <a:r>
              <a:rPr lang="en-US"/>
              <a:t>Normalization: </a:t>
            </a:r>
            <a:r>
              <a:rPr lang="en-US" b="1">
                <a:solidFill>
                  <a:srgbClr val="FF0000"/>
                </a:solidFill>
              </a:rPr>
              <a:t>RT </a:t>
            </a:r>
            <a:r>
              <a:rPr lang="en-US" b="1" err="1">
                <a:solidFill>
                  <a:srgbClr val="FF0000"/>
                </a:solidFill>
              </a:rPr>
              <a:t>Lowess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3DD79-8CAC-C0E8-1131-98F05AFC50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928"/>
          <a:stretch>
            <a:fillRect/>
          </a:stretch>
        </p:blipFill>
        <p:spPr>
          <a:xfrm>
            <a:off x="4708226" y="1921711"/>
            <a:ext cx="4506533" cy="2089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A81EC9-E044-5406-C0D3-BCE0D29A74E3}"/>
              </a:ext>
            </a:extLst>
          </p:cNvPr>
          <p:cNvSpPr txBox="1"/>
          <p:nvPr/>
        </p:nvSpPr>
        <p:spPr>
          <a:xfrm>
            <a:off x="5335485" y="147683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1-8 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0A8AC5-24A7-0A8C-E939-A8529D4D10F4}"/>
              </a:ext>
            </a:extLst>
          </p:cNvPr>
          <p:cNvSpPr txBox="1"/>
          <p:nvPr/>
        </p:nvSpPr>
        <p:spPr>
          <a:xfrm>
            <a:off x="7599714" y="1476830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&gt;42 days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33B9AD-543F-C3F6-F2C0-E4CD19B59EC0}"/>
              </a:ext>
            </a:extLst>
          </p:cNvPr>
          <p:cNvSpPr txBox="1"/>
          <p:nvPr/>
        </p:nvSpPr>
        <p:spPr>
          <a:xfrm>
            <a:off x="5208889" y="4093029"/>
            <a:ext cx="36776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Transition to Peptide Rollup: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Library Assist</a:t>
            </a:r>
          </a:p>
          <a:p>
            <a:r>
              <a:rPr lang="en-US"/>
              <a:t>Peptide to Protein Rollup: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Median Polish</a:t>
            </a:r>
            <a:br>
              <a:rPr lang="en-US"/>
            </a:br>
            <a:r>
              <a:rPr lang="en-US"/>
              <a:t>Normalization: </a:t>
            </a:r>
            <a:r>
              <a:rPr lang="en-US" b="1">
                <a:solidFill>
                  <a:srgbClr val="FF0000"/>
                </a:solidFill>
              </a:rPr>
              <a:t>RT </a:t>
            </a:r>
            <a:r>
              <a:rPr lang="en-US" b="1" err="1">
                <a:solidFill>
                  <a:srgbClr val="FF0000"/>
                </a:solidFill>
              </a:rPr>
              <a:t>Lowess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A0BFE5-A033-E90E-6F51-B82B42784FA8}"/>
              </a:ext>
            </a:extLst>
          </p:cNvPr>
          <p:cNvSpPr/>
          <p:nvPr/>
        </p:nvSpPr>
        <p:spPr>
          <a:xfrm>
            <a:off x="69262" y="1433286"/>
            <a:ext cx="4437271" cy="343807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617EBE-9FFD-84DF-F664-CFAC0FBCA372}"/>
              </a:ext>
            </a:extLst>
          </p:cNvPr>
          <p:cNvSpPr/>
          <p:nvPr/>
        </p:nvSpPr>
        <p:spPr>
          <a:xfrm>
            <a:off x="4637467" y="1433286"/>
            <a:ext cx="4437271" cy="34380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762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F0FC-E60A-961C-6466-24355F29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SBRT Separation by Dose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B6C2B-AE25-B954-18A5-75802366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E6E2-0894-EF4A-AC6A-0A424DE69A0D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26426C-B884-65C8-803E-B3FE1467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0"/>
          <a:stretch>
            <a:fillRect/>
          </a:stretch>
        </p:blipFill>
        <p:spPr bwMode="auto">
          <a:xfrm>
            <a:off x="1" y="1559093"/>
            <a:ext cx="3116305" cy="242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411AD-8798-E009-E0AB-B3743C1EF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9"/>
          <a:stretch>
            <a:fillRect/>
          </a:stretch>
        </p:blipFill>
        <p:spPr bwMode="auto">
          <a:xfrm>
            <a:off x="2909409" y="1559093"/>
            <a:ext cx="3151778" cy="242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8CC883-7FE9-1CEC-96B4-049DD644C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0"/>
          <a:stretch>
            <a:fillRect/>
          </a:stretch>
        </p:blipFill>
        <p:spPr bwMode="auto">
          <a:xfrm>
            <a:off x="6043913" y="1559092"/>
            <a:ext cx="3100087" cy="242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9174F-4689-1F2B-E113-8A877443A881}"/>
              </a:ext>
            </a:extLst>
          </p:cNvPr>
          <p:cNvSpPr txBox="1"/>
          <p:nvPr/>
        </p:nvSpPr>
        <p:spPr>
          <a:xfrm>
            <a:off x="1044277" y="108475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≥100 </a:t>
            </a:r>
            <a:r>
              <a:rPr lang="en-US" sz="1800" err="1"/>
              <a:t>cGy</a:t>
            </a: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FEB2B-491C-C704-8EC2-8D77AE92A97C}"/>
              </a:ext>
            </a:extLst>
          </p:cNvPr>
          <p:cNvSpPr txBox="1"/>
          <p:nvPr/>
        </p:nvSpPr>
        <p:spPr>
          <a:xfrm>
            <a:off x="3971422" y="108475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≥200 </a:t>
            </a:r>
            <a:r>
              <a:rPr lang="en-US" sz="1800" err="1"/>
              <a:t>cGy</a:t>
            </a:r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8C0F0-2ED0-5B53-9D3D-9C07E68EEF82}"/>
              </a:ext>
            </a:extLst>
          </p:cNvPr>
          <p:cNvSpPr txBox="1"/>
          <p:nvPr/>
        </p:nvSpPr>
        <p:spPr>
          <a:xfrm>
            <a:off x="7034255" y="108475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≥ 400 </a:t>
            </a:r>
            <a:r>
              <a:rPr lang="en-US" sz="1800" err="1"/>
              <a:t>cGy</a:t>
            </a:r>
            <a:endParaRPr 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09596-138D-ED2F-DDE9-669818FD4650}"/>
              </a:ext>
            </a:extLst>
          </p:cNvPr>
          <p:cNvSpPr txBox="1"/>
          <p:nvPr/>
        </p:nvSpPr>
        <p:spPr>
          <a:xfrm>
            <a:off x="5208889" y="4093029"/>
            <a:ext cx="36776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Transition to Peptide Rollup: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Library Assist</a:t>
            </a:r>
          </a:p>
          <a:p>
            <a:r>
              <a:rPr lang="en-US"/>
              <a:t>Peptide to Protein Rollup: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Median Polish</a:t>
            </a:r>
            <a:br>
              <a:rPr lang="en-US"/>
            </a:br>
            <a:r>
              <a:rPr lang="en-US"/>
              <a:t>Normalization: </a:t>
            </a:r>
            <a:r>
              <a:rPr lang="en-US" b="1">
                <a:solidFill>
                  <a:srgbClr val="FF0000"/>
                </a:solidFill>
              </a:rPr>
              <a:t>RT </a:t>
            </a:r>
            <a:r>
              <a:rPr lang="en-US" b="1" err="1">
                <a:solidFill>
                  <a:srgbClr val="FF0000"/>
                </a:solidFill>
              </a:rPr>
              <a:t>Lowess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1344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7FDE-EBBD-8442-FF30-A017F9EA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SBRT Separation of Early versus Late 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D0CE4-B31F-6048-99AE-C60AB75D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E6E2-0894-EF4A-AC6A-0A424DE69A0D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37CF787-33EF-0206-6A44-ABE3E16E4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4"/>
          <a:stretch>
            <a:fillRect/>
          </a:stretch>
        </p:blipFill>
        <p:spPr bwMode="auto">
          <a:xfrm>
            <a:off x="633742" y="978340"/>
            <a:ext cx="3267280" cy="318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8B7867D1-B3BF-115A-F32B-8755A8D55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4"/>
          <a:stretch>
            <a:fillRect/>
          </a:stretch>
        </p:blipFill>
        <p:spPr bwMode="auto">
          <a:xfrm>
            <a:off x="5242978" y="978340"/>
            <a:ext cx="3267280" cy="318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275E12-0813-D9B3-27E4-57C77F9F340A}"/>
              </a:ext>
            </a:extLst>
          </p:cNvPr>
          <p:cNvSpPr txBox="1"/>
          <p:nvPr/>
        </p:nvSpPr>
        <p:spPr>
          <a:xfrm>
            <a:off x="1261992" y="609008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≥100 </a:t>
            </a:r>
            <a:r>
              <a:rPr lang="en-US" sz="1800" err="1"/>
              <a:t>cGy</a:t>
            </a:r>
            <a:r>
              <a:rPr lang="en-US" sz="1800"/>
              <a:t>, Day &lt; 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3A7C4-3C23-CB58-F109-35F62ACFA0A9}"/>
              </a:ext>
            </a:extLst>
          </p:cNvPr>
          <p:cNvSpPr txBox="1"/>
          <p:nvPr/>
        </p:nvSpPr>
        <p:spPr>
          <a:xfrm>
            <a:off x="6002544" y="609008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≥100 </a:t>
            </a:r>
            <a:r>
              <a:rPr lang="en-US" sz="1800" err="1"/>
              <a:t>cGy</a:t>
            </a:r>
            <a:r>
              <a:rPr lang="en-US" sz="1800"/>
              <a:t>, Day &gt; 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9C54CE-CCE7-6486-A885-EE41B08094BC}"/>
              </a:ext>
            </a:extLst>
          </p:cNvPr>
          <p:cNvSpPr txBox="1"/>
          <p:nvPr/>
        </p:nvSpPr>
        <p:spPr>
          <a:xfrm>
            <a:off x="5187117" y="4165158"/>
            <a:ext cx="36776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Transition to Peptide Rollup: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Library Assist</a:t>
            </a:r>
          </a:p>
          <a:p>
            <a:r>
              <a:rPr lang="en-US"/>
              <a:t>Peptide to Protein Rollup: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Median Polish</a:t>
            </a:r>
            <a:br>
              <a:rPr lang="en-US"/>
            </a:br>
            <a:r>
              <a:rPr lang="en-US"/>
              <a:t>Normalization: </a:t>
            </a:r>
            <a:r>
              <a:rPr lang="en-US" b="1">
                <a:solidFill>
                  <a:srgbClr val="FF0000"/>
                </a:solidFill>
              </a:rPr>
              <a:t>RT </a:t>
            </a:r>
            <a:r>
              <a:rPr lang="en-US" b="1" err="1">
                <a:solidFill>
                  <a:srgbClr val="FF0000"/>
                </a:solidFill>
              </a:rPr>
              <a:t>Lowess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5485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1372-6FFF-F870-9B88-8A7DB3E63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F92CF2-C8F9-175B-37A1-5CF3B59E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96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62EAA-241B-5BD6-9399-73063AB8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75" y="174532"/>
            <a:ext cx="7055450" cy="353844"/>
          </a:xfrm>
        </p:spPr>
        <p:txBody>
          <a:bodyPr/>
          <a:lstStyle/>
          <a:p>
            <a:r>
              <a:rPr lang="en-US" sz="3200">
                <a:latin typeface="Calibri"/>
                <a:ea typeface="Calibri"/>
                <a:cs typeface="Arial"/>
              </a:rPr>
              <a:t>Lessons Learned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77CBD-B9DD-255C-A726-79CB1DE1A73B}"/>
              </a:ext>
            </a:extLst>
          </p:cNvPr>
          <p:cNvSpPr txBox="1"/>
          <p:nvPr/>
        </p:nvSpPr>
        <p:spPr>
          <a:xfrm>
            <a:off x="82216" y="707704"/>
            <a:ext cx="8979568" cy="40164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/>
              <a:t>For low dose (and low signal experiments in general), essential to first focus on feature detection experiments.</a:t>
            </a:r>
          </a:p>
          <a:p>
            <a:pPr marL="7429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/>
              <a:t>Use higher doses and as few variables as possible (phase 1a and 1b)</a:t>
            </a:r>
          </a:p>
          <a:p>
            <a:pPr marL="1200150" lvl="2" indent="-285750"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/>
              <a:t>E.g., all the same sex, strain, </a:t>
            </a:r>
            <a:r>
              <a:rPr lang="en-US" sz="2000" err="1"/>
              <a:t>etc</a:t>
            </a:r>
            <a:endParaRPr lang="en-US" sz="2000"/>
          </a:p>
          <a:p>
            <a:pPr marL="1200150" lvl="2" indent="-285750">
              <a:spcAft>
                <a:spcPts val="600"/>
              </a:spcAft>
              <a:buFont typeface="Wingdings,Sans-Serif" panose="020B0604020202020204" pitchFamily="34" charset="0"/>
              <a:buChar char="§"/>
            </a:pPr>
            <a:r>
              <a:rPr lang="en-US" sz="2000"/>
              <a:t>Give statistical power to </a:t>
            </a:r>
            <a:r>
              <a:rPr lang="en-US" sz="2000" i="1"/>
              <a:t>feature selection</a:t>
            </a:r>
          </a:p>
          <a:p>
            <a:pPr marL="7429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/>
              <a:t>Low dose classifiers and regression is not possible without this</a:t>
            </a:r>
          </a:p>
          <a:p>
            <a:pPr marL="7429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/>
              <a:t>Can refine better classifiers downstream with less data if we know the protein features</a:t>
            </a:r>
          </a:p>
          <a:p>
            <a:pPr marL="7429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/>
              <a:t>Future experiments in mouse and human skin disc should focus on feature detection phases first.</a:t>
            </a:r>
          </a:p>
          <a:p>
            <a:pPr marL="7429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/>
              <a:t>Lots to be gained by improved signal processing. Need more effort.</a:t>
            </a:r>
          </a:p>
        </p:txBody>
      </p:sp>
    </p:spTree>
    <p:extLst>
      <p:ext uri="{BB962C8B-B14F-4D97-AF65-F5344CB8AC3E}">
        <p14:creationId xmlns:p14="http://schemas.microsoft.com/office/powerpoint/2010/main" val="15581385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B5577-6276-B8AE-8137-3DF048B88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BADB8-1E18-64C0-7B8D-2EA7A37A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A150-913C-724C-9AB1-05D41F60DFB7}" type="slidenum">
              <a:rPr lang="en-US" smtClean="0"/>
              <a:t>97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451FBD-CFBB-3BFB-38DD-5EB542962266}"/>
              </a:ext>
            </a:extLst>
          </p:cNvPr>
          <p:cNvSpPr txBox="1">
            <a:spLocks/>
          </p:cNvSpPr>
          <p:nvPr/>
        </p:nvSpPr>
        <p:spPr>
          <a:xfrm>
            <a:off x="1000210" y="118558"/>
            <a:ext cx="7055450" cy="353844"/>
          </a:xfrm>
          <a:prstGeom prst="rect">
            <a:avLst/>
          </a:prstGeom>
        </p:spPr>
        <p:txBody>
          <a:bodyPr vert="horz" lIns="91440" tIns="91440" rIns="91440" bIns="0" rtlCol="0" anchor="b">
            <a:normAutofit/>
          </a:bodyPr>
          <a:lstStyle>
            <a:lvl1pPr algn="ctr" defTabSz="514350" rtl="0" eaLnBrk="1" latinLnBrk="0" hangingPunct="1">
              <a:lnSpc>
                <a:spcPts val="1350"/>
              </a:lnSpc>
              <a:spcBef>
                <a:spcPct val="0"/>
              </a:spcBef>
              <a:buNone/>
              <a:defRPr sz="27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>
                <a:solidFill>
                  <a:schemeClr val="bg1"/>
                </a:solidFill>
              </a:rPr>
              <a:t>Additional Funding from DOE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34F6D16-2F95-7054-6392-44FA10C6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643801"/>
            <a:ext cx="3149842" cy="42603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8777AD9-EF6F-7212-A6F8-5443E207CE41}"/>
              </a:ext>
            </a:extLst>
          </p:cNvPr>
          <p:cNvSpPr txBox="1"/>
          <p:nvPr/>
        </p:nvSpPr>
        <p:spPr>
          <a:xfrm>
            <a:off x="4142575" y="643811"/>
            <a:ext cx="4372774" cy="41857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+mn-lt"/>
              </a:rPr>
              <a:t>Custom </a:t>
            </a:r>
            <a:r>
              <a:rPr lang="en-US" err="1">
                <a:latin typeface="+mn-lt"/>
              </a:rPr>
              <a:t>Xstrahl</a:t>
            </a:r>
            <a:r>
              <a:rPr lang="en-US">
                <a:latin typeface="+mn-lt"/>
              </a:rPr>
              <a:t> X150 small animal radiation platform</a:t>
            </a:r>
          </a:p>
          <a:p>
            <a:pPr algn="l"/>
            <a:endParaRPr lang="en-US" sz="1400">
              <a:latin typeface="+mn-lt"/>
            </a:endParaRPr>
          </a:p>
          <a:p>
            <a:pPr marL="342900" indent="-342900" algn="l">
              <a:buAutoNum type="arabicParenR"/>
            </a:pPr>
            <a:r>
              <a:rPr lang="en-US">
                <a:latin typeface="+mn-lt"/>
              </a:rPr>
              <a:t>Delivers X-rays at 6 </a:t>
            </a:r>
            <a:r>
              <a:rPr lang="en-US" err="1">
                <a:latin typeface="+mn-lt"/>
              </a:rPr>
              <a:t>mGy</a:t>
            </a:r>
            <a:r>
              <a:rPr lang="en-US">
                <a:latin typeface="+mn-lt"/>
              </a:rPr>
              <a:t>/</a:t>
            </a:r>
            <a:r>
              <a:rPr lang="en-US" err="1">
                <a:latin typeface="+mn-lt"/>
              </a:rPr>
              <a:t>hr</a:t>
            </a:r>
            <a:r>
              <a:rPr lang="en-US">
                <a:latin typeface="+mn-lt"/>
              </a:rPr>
              <a:t> to free-roaming mice</a:t>
            </a:r>
            <a:endParaRPr lang="en-US" sz="140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160 </a:t>
            </a:r>
            <a:r>
              <a:rPr lang="en-US" err="1">
                <a:latin typeface="+mn-lt"/>
              </a:rPr>
              <a:t>kVp</a:t>
            </a:r>
            <a:r>
              <a:rPr lang="en-US">
                <a:latin typeface="+mn-lt"/>
              </a:rPr>
              <a:t>, 3.2 mA, and filtered with 8 mm Cu</a:t>
            </a:r>
            <a:endParaRPr lang="en-US" sz="140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5/5/25-5/9/25-Installation</a:t>
            </a:r>
          </a:p>
          <a:p>
            <a:pPr marL="342900" indent="-342900">
              <a:buFontTx/>
              <a:buAutoNum type="arabicParenR"/>
            </a:pPr>
            <a:r>
              <a:rPr lang="en-US" sz="1400">
                <a:latin typeface="+mn-lt"/>
              </a:rPr>
              <a:t>3 orthogonal methods of d</a:t>
            </a:r>
            <a:r>
              <a:rPr lang="en-US">
                <a:latin typeface="+mn-lt"/>
              </a:rPr>
              <a:t>osimetry (NIST-traceable) used to characterize the beam and map the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Calibrated Fluke survey 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TLD100 in TBI 25g mouse phantoms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err="1">
                <a:latin typeface="+mn-lt"/>
              </a:rPr>
              <a:t>Exradin</a:t>
            </a:r>
            <a:r>
              <a:rPr lang="en-US" sz="1400">
                <a:latin typeface="+mn-lt"/>
              </a:rPr>
              <a:t> A5 ionization chamber</a:t>
            </a:r>
            <a:endParaRPr lang="en-US">
              <a:latin typeface="+mn-lt"/>
            </a:endParaRPr>
          </a:p>
          <a:p>
            <a:pPr marL="342900" indent="-342900">
              <a:buAutoNum type="arabicParenR"/>
            </a:pPr>
            <a:r>
              <a:rPr lang="en-US">
                <a:latin typeface="+mn-lt"/>
              </a:rPr>
              <a:t>Colosseum Experiment 1 complete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60 C57LB/6 (females, 14 weeks)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45 irradiated (100 </a:t>
            </a:r>
            <a:r>
              <a:rPr lang="en-US" err="1">
                <a:latin typeface="+mn-lt"/>
              </a:rPr>
              <a:t>mGy</a:t>
            </a:r>
            <a:r>
              <a:rPr lang="en-US">
                <a:latin typeface="+mn-lt"/>
              </a:rPr>
              <a:t> over 22 hours), 15 sham irradiated in shielded enclosure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Endpoints (1, 2, 6 days post-IR)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Tissues (plasma EVs, thymus, spleen) processed and analyzed by DIA LC-MS/MS (</a:t>
            </a:r>
            <a:r>
              <a:rPr lang="en-US" err="1">
                <a:latin typeface="+mn-lt"/>
              </a:rPr>
              <a:t>Orbtrap</a:t>
            </a:r>
            <a:r>
              <a:rPr lang="en-US">
                <a:latin typeface="+mn-lt"/>
              </a:rPr>
              <a:t> Astral Zoom)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>
                <a:latin typeface="+mn-lt"/>
              </a:rPr>
              <a:t>Signal detected in plasma EVs</a:t>
            </a:r>
          </a:p>
        </p:txBody>
      </p:sp>
    </p:spTree>
    <p:extLst>
      <p:ext uri="{BB962C8B-B14F-4D97-AF65-F5344CB8AC3E}">
        <p14:creationId xmlns:p14="http://schemas.microsoft.com/office/powerpoint/2010/main" val="3180242834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FY MANUAL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W_white_template.potx" id="{EDA430D9-8A41-48D8-8D55-C534DC06342E}" vid="{73C240C0-7C1A-443B-A6DF-60D57B35F174}"/>
    </a:ext>
  </a:extLst>
</a:theme>
</file>

<file path=ppt/theme/theme3.xml><?xml version="1.0" encoding="utf-8"?>
<a:theme xmlns:a="http://schemas.openxmlformats.org/drawingml/2006/main" name="11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6ee6617-f683-4159-871e-69fde3de8103">
      <Terms xmlns="http://schemas.microsoft.com/office/infopath/2007/PartnerControls"/>
    </lcf76f155ced4ddcb4097134ff3c332f>
    <TaxCatchAll xmlns="3b2869aa-a6f7-45a5-9e0b-614ba83233f0" xsi:nil="true"/>
    <SharedWithUsers xmlns="3b2869aa-a6f7-45a5-9e0b-614ba83233f0">
      <UserInfo>
        <DisplayName>Justin A. Sanders</DisplayName>
        <AccountId>33</AccountId>
        <AccountType/>
      </UserInfo>
      <UserInfo>
        <DisplayName>MacCoss Lab Members</DisplayName>
        <AccountId>43</AccountId>
        <AccountType/>
      </UserInfo>
      <UserInfo>
        <DisplayName>Paul Rudnick</DisplayName>
        <AccountId>26</AccountId>
        <AccountType/>
      </UserInfo>
      <UserInfo>
        <DisplayName>Michael MacCoss</DisplayName>
        <AccountId>8</AccountId>
        <AccountType/>
      </UserInfo>
      <UserInfo>
        <DisplayName>chriscwu</DisplayName>
        <AccountId>13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E0AB0EB82B6488AD205BF417E96BC" ma:contentTypeVersion="13" ma:contentTypeDescription="Create a new document." ma:contentTypeScope="" ma:versionID="889c4c5093f3cf04637b6ad7a010384d">
  <xsd:schema xmlns:xsd="http://www.w3.org/2001/XMLSchema" xmlns:xs="http://www.w3.org/2001/XMLSchema" xmlns:p="http://schemas.microsoft.com/office/2006/metadata/properties" xmlns:ns2="66ee6617-f683-4159-871e-69fde3de8103" xmlns:ns3="3b2869aa-a6f7-45a5-9e0b-614ba83233f0" targetNamespace="http://schemas.microsoft.com/office/2006/metadata/properties" ma:root="true" ma:fieldsID="f38f23d082eee2a2ffdef5a577dc23d4" ns2:_="" ns3:_="">
    <xsd:import namespace="66ee6617-f683-4159-871e-69fde3de8103"/>
    <xsd:import namespace="3b2869aa-a6f7-45a5-9e0b-614ba83233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e6617-f683-4159-871e-69fde3de81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869aa-a6f7-45a5-9e0b-614ba83233f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f7aef9e5-fbe9-4614-b058-0f692167de78}" ma:internalName="TaxCatchAll" ma:showField="CatchAllData" ma:web="3b2869aa-a6f7-45a5-9e0b-614ba83233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1C0E71-3417-4077-833A-E226341618B6}">
  <ds:schemaRefs>
    <ds:schemaRef ds:uri="3b2869aa-a6f7-45a5-9e0b-614ba83233f0"/>
    <ds:schemaRef ds:uri="66ee6617-f683-4159-871e-69fde3de810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D52432-FDC8-43F0-92AC-DF815E93AF6B}">
  <ds:schemaRefs>
    <ds:schemaRef ds:uri="3b2869aa-a6f7-45a5-9e0b-614ba83233f0"/>
    <ds:schemaRef ds:uri="66ee6617-f683-4159-871e-69fde3de81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4C7FD08-19A5-4C40-97B2-C1FA1085F0C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97</Slides>
  <Notes>21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97</vt:i4>
      </vt:variant>
    </vt:vector>
  </HeadingPairs>
  <TitlesOfParts>
    <vt:vector size="100" baseType="lpstr">
      <vt:lpstr>CLASSIFY MANUALLY</vt:lpstr>
      <vt:lpstr>1_Custom Design</vt:lpstr>
      <vt:lpstr>11_Conference</vt:lpstr>
      <vt:lpstr>TEI-REX Program Closeout</vt:lpstr>
      <vt:lpstr>Agenda</vt:lpstr>
      <vt:lpstr>Overall Proposed Strategy</vt:lpstr>
      <vt:lpstr>UW Sample Summary</vt:lpstr>
      <vt:lpstr>PowerPoint Presentation</vt:lpstr>
      <vt:lpstr>Phase 1 TE Challenge Samples</vt:lpstr>
      <vt:lpstr>Automated Workstations Facilitate Processing</vt:lpstr>
      <vt:lpstr>Fine tuning model for pelt with 1B training samples</vt:lpstr>
      <vt:lpstr>1a Training and 1b Testing After all MatTek Data Generated</vt:lpstr>
      <vt:lpstr> Phase 1 Accomplishments</vt:lpstr>
      <vt:lpstr> Phase 1 Accomplishments</vt:lpstr>
      <vt:lpstr>Low Dose Neutron Experiment</vt:lpstr>
      <vt:lpstr>Low Dose Neutron Repeat (No protein normalization)</vt:lpstr>
      <vt:lpstr>X-ray markers translate to low dose neutron samples</vt:lpstr>
      <vt:lpstr>PowerPoint Presentation</vt:lpstr>
      <vt:lpstr> Phase 1 Accomplishments</vt:lpstr>
      <vt:lpstr>Non-Invasive Sampling of Human Skin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1: Total Skin Discs (TBI Analysis)</vt:lpstr>
      <vt:lpstr>TBI Skin Disc Data Analysis</vt:lpstr>
      <vt:lpstr>TBI Skin Disc Data Analysis</vt:lpstr>
      <vt:lpstr>TBI Skin Disc Data Analysis</vt:lpstr>
      <vt:lpstr>TBI Skin Disc Data Analysis (&gt;20 Days Post Exposure)</vt:lpstr>
      <vt:lpstr>TBI Skin Disc Data Analysis</vt:lpstr>
      <vt:lpstr>TBI Skin Disc – Using MatTek Features Don’t Add much</vt:lpstr>
      <vt:lpstr>PowerPoint Presentation</vt:lpstr>
      <vt:lpstr>TBI Skin Disc Data Analysis</vt:lpstr>
      <vt:lpstr>Skin Disc Dose Prediction (ElasticNet)</vt:lpstr>
      <vt:lpstr>Skin Disks: XGBoost Classification </vt:lpstr>
      <vt:lpstr>Downstream Normalization and Batch Correction for Large Studies (&gt;96 samples)</vt:lpstr>
      <vt:lpstr>PowerPoint Presentation</vt:lpstr>
      <vt:lpstr> Phase 1 Challenges</vt:lpstr>
      <vt:lpstr> Phase 2 Accomplishments</vt:lpstr>
      <vt:lpstr>Phase 2 TE Challenge Samples</vt:lpstr>
      <vt:lpstr>Immediate Technical Issues</vt:lpstr>
      <vt:lpstr>What our DIA workflow Does</vt:lpstr>
      <vt:lpstr>Challenge with Missing Data</vt:lpstr>
      <vt:lpstr>Challenge with Missing Data</vt:lpstr>
      <vt:lpstr>Imputation? Two options …</vt:lpstr>
      <vt:lpstr>Peak Boundary Imputation Provides a Lower Boundary for the Signal</vt:lpstr>
      <vt:lpstr>Can recover a signal when search tools miss a peak</vt:lpstr>
      <vt:lpstr>Differentially Abundant Proteins</vt:lpstr>
      <vt:lpstr>What are these extreme values?</vt:lpstr>
      <vt:lpstr>Orbitrap Astral MS: Quadupole-Orbitrap-mrTOF</vt:lpstr>
      <vt:lpstr>The Stellar MS: Quadupole-IRM-Radial Ejection Dual Pressure Linear Ion Trap</vt:lpstr>
      <vt:lpstr>Targeted Assay Generation</vt:lpstr>
      <vt:lpstr>Phase 2a Recap</vt:lpstr>
      <vt:lpstr>PowerPoint Presentation</vt:lpstr>
      <vt:lpstr>PowerPoint Presentation</vt:lpstr>
      <vt:lpstr>Pelt Data Collection Summary</vt:lpstr>
      <vt:lpstr>Targeted Analysis of the Untargeted Data</vt:lpstr>
      <vt:lpstr>Database Search and Quantitation</vt:lpstr>
      <vt:lpstr>Assessment of the Boundary Impute vs Abundance Impute</vt:lpstr>
      <vt:lpstr>All T&amp;E 2a Pelt Batches</vt:lpstr>
      <vt:lpstr>PowerPoint Presentation</vt:lpstr>
      <vt:lpstr>Pelt FA1 cross validated vs blinded dose predictions </vt:lpstr>
      <vt:lpstr>Pelt FA1 cross validated vs blinded exposure predictions </vt:lpstr>
      <vt:lpstr>Pelt FA1 cross validated vs blinded dose rate predictions </vt:lpstr>
      <vt:lpstr>Pelt FA1 cross validated vs blinded time since exposure predictions  </vt:lpstr>
      <vt:lpstr>Phase 2a Recap</vt:lpstr>
      <vt:lpstr>Unblinded data – Review Performance</vt:lpstr>
      <vt:lpstr>Unblinded data – Review Performance</vt:lpstr>
      <vt:lpstr>Examine performance differences by T&amp;E batch</vt:lpstr>
      <vt:lpstr>Combining batches with batch 17</vt:lpstr>
      <vt:lpstr>What about time since exposure?</vt:lpstr>
      <vt:lpstr>Distribution of time since exposure by T&amp;E batch</vt:lpstr>
      <vt:lpstr>Signal from top biomarkers fade after day 7</vt:lpstr>
      <vt:lpstr>Using Time Since Exposure Improves the Model</vt:lpstr>
      <vt:lpstr>Phase 2a: Take aways </vt:lpstr>
      <vt:lpstr>Low dose Neutron Regression Study</vt:lpstr>
      <vt:lpstr>Low Dose Fast Neutron Experiment</vt:lpstr>
      <vt:lpstr>First Attempt at ElasticNet Model</vt:lpstr>
      <vt:lpstr>Is there Signal at Low Doses?</vt:lpstr>
      <vt:lpstr>Dose Response for Individual Markers</vt:lpstr>
      <vt:lpstr>Dose Response for Individual Markers</vt:lpstr>
      <vt:lpstr>Continued Improvement and Refinement of the Dose Prediction</vt:lpstr>
      <vt:lpstr>Confusion Matrix Based on Binned Dose Predictions</vt:lpstr>
      <vt:lpstr>Low dose X-ray regression study</vt:lpstr>
      <vt:lpstr>Low Dose X-ray Regression Experiment</vt:lpstr>
      <vt:lpstr>Low Dose X-ray Dose Prediction</vt:lpstr>
      <vt:lpstr>Low Dose X-ray Dose Prediction</vt:lpstr>
      <vt:lpstr>Low dose neutron and X-ray Plasma EVs (control for radiation phenotype)</vt:lpstr>
      <vt:lpstr>Low Dose Neutron (+/- exposure)</vt:lpstr>
      <vt:lpstr>Low Dose Neutron Regression Dose Prediction</vt:lpstr>
      <vt:lpstr>IR Typing (Neutron vs Xray) Using Plasma EVs</vt:lpstr>
      <vt:lpstr>Low dose Human Skin Disc</vt:lpstr>
      <vt:lpstr>Phase 2 Skin Disc Collection</vt:lpstr>
      <vt:lpstr>TBI Human Disc Analysis (+/- Exposure)</vt:lpstr>
      <vt:lpstr>SBRT Separation by Dose</vt:lpstr>
      <vt:lpstr>SBRT Separation of Early versus Late Sampling</vt:lpstr>
      <vt:lpstr>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Monthly Telecon Update</dc:title>
  <dc:creator>Paul</dc:creator>
  <cp:revision>1</cp:revision>
  <dcterms:modified xsi:type="dcterms:W3CDTF">2026-01-21T13:37:31Z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0x010100AE0E0AB0EB82B6488AD205BF417E96BC</vt:lpwstr>
  </property>
  <property fmtid="{D5CDD505-2E9C-101B-9397-08002B2CF9AE}" pid="3" name="MediaServiceImageTags">
    <vt:lpwstr/>
  </property>
</Properties>
</file>